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2" r:id="rId3"/>
    <p:sldId id="288" r:id="rId4"/>
    <p:sldId id="282" r:id="rId5"/>
    <p:sldId id="278" r:id="rId6"/>
    <p:sldId id="280" r:id="rId7"/>
    <p:sldId id="287" r:id="rId8"/>
    <p:sldId id="284" r:id="rId9"/>
    <p:sldId id="286" r:id="rId10"/>
    <p:sldId id="275" r:id="rId11"/>
    <p:sldId id="270" r:id="rId12"/>
    <p:sldId id="264" r:id="rId13"/>
    <p:sldId id="290" r:id="rId14"/>
    <p:sldId id="291" r:id="rId15"/>
    <p:sldId id="283" r:id="rId16"/>
    <p:sldId id="281" r:id="rId17"/>
    <p:sldId id="274" r:id="rId18"/>
    <p:sldId id="262" r:id="rId19"/>
    <p:sldId id="265" r:id="rId20"/>
    <p:sldId id="266" r:id="rId21"/>
    <p:sldId id="267" r:id="rId22"/>
    <p:sldId id="268" r:id="rId23"/>
    <p:sldId id="289" r:id="rId2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
    <a:wholeTbl>
      <a:tcTxStyle>
        <a:font>
          <a:latin typeface="+mn-lt"/>
          <a:ea typeface="+mn-ea"/>
          <a:cs typeface="+mn-cs"/>
        </a:font>
        <a:srgbClr val="000000"/>
      </a:tcTxStyle>
      <a:tcStyle>
        <a:tcBdr>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2H>
      <a:tcStyle>
        <a:tcBdr/>
      </a:tcStyle>
    </a:band2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000000"/>
              </a:solidFill>
              <a:prstDash val="solid"/>
              <a:round/>
              <a:headEnd type="none" w="med" len="med"/>
              <a:tailEnd type="none" w="med" len="med"/>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7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CBFB-13E5-194B-1124-D025B7C9C141}"/>
              </a:ext>
            </a:extLst>
          </p:cNvPr>
          <p:cNvSpPr txBox="1">
            <a:spLocks noGrp="1"/>
          </p:cNvSpPr>
          <p:nvPr>
            <p:ph type="ctrTitle"/>
          </p:nvPr>
        </p:nvSpPr>
        <p:spPr>
          <a:xfrm>
            <a:off x="1595271" y="1122361"/>
            <a:ext cx="9001463" cy="2387598"/>
          </a:xfrm>
        </p:spPr>
        <p:txBody>
          <a:bodyPr anchor="b"/>
          <a:lstStyle>
            <a:lvl1pPr>
              <a:defRPr sz="4800"/>
            </a:lvl1pPr>
          </a:lstStyle>
          <a:p>
            <a:pPr lvl="0"/>
            <a:r>
              <a:rPr lang="en-US"/>
              <a:t>Click to edit Master title style</a:t>
            </a:r>
          </a:p>
        </p:txBody>
      </p:sp>
      <p:sp>
        <p:nvSpPr>
          <p:cNvPr id="3" name="Subtitle 2">
            <a:extLst>
              <a:ext uri="{FF2B5EF4-FFF2-40B4-BE49-F238E27FC236}">
                <a16:creationId xmlns:a16="http://schemas.microsoft.com/office/drawing/2014/main" id="{FD60E5F7-1BC3-54DE-D725-F31E588558AC}"/>
              </a:ext>
            </a:extLst>
          </p:cNvPr>
          <p:cNvSpPr txBox="1">
            <a:spLocks noGrp="1"/>
          </p:cNvSpPr>
          <p:nvPr>
            <p:ph type="subTitle" idx="1"/>
          </p:nvPr>
        </p:nvSpPr>
        <p:spPr>
          <a:xfrm>
            <a:off x="1595271" y="3602041"/>
            <a:ext cx="9001463"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E2AC9957-FCB3-412B-4A7D-B8284FDC0EA7}"/>
              </a:ext>
            </a:extLst>
          </p:cNvPr>
          <p:cNvSpPr txBox="1">
            <a:spLocks noGrp="1"/>
          </p:cNvSpPr>
          <p:nvPr>
            <p:ph type="dt" sz="half" idx="7"/>
          </p:nvPr>
        </p:nvSpPr>
        <p:spPr/>
        <p:txBody>
          <a:bodyPr/>
          <a:lstStyle>
            <a:lvl1pPr>
              <a:defRPr/>
            </a:lvl1pPr>
          </a:lstStyle>
          <a:p>
            <a:pPr lvl="0"/>
            <a:fld id="{595ADD17-5A79-4F75-A44D-F34BE0CCDC47}" type="datetime1">
              <a:rPr lang="el-GR"/>
              <a:pPr lvl="0"/>
              <a:t>24/11/2025</a:t>
            </a:fld>
            <a:endParaRPr lang="el-GR"/>
          </a:p>
        </p:txBody>
      </p:sp>
      <p:sp>
        <p:nvSpPr>
          <p:cNvPr id="5" name="Footer Placeholder 4">
            <a:extLst>
              <a:ext uri="{FF2B5EF4-FFF2-40B4-BE49-F238E27FC236}">
                <a16:creationId xmlns:a16="http://schemas.microsoft.com/office/drawing/2014/main" id="{7D5BDADD-F5BB-2FC5-D9B7-B2362B668B9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2FDC9479-3CAD-C3EE-FAED-45DCC11C5DB3}"/>
              </a:ext>
            </a:extLst>
          </p:cNvPr>
          <p:cNvSpPr txBox="1">
            <a:spLocks noGrp="1"/>
          </p:cNvSpPr>
          <p:nvPr>
            <p:ph type="sldNum" sz="quarter" idx="8"/>
          </p:nvPr>
        </p:nvSpPr>
        <p:spPr/>
        <p:txBody>
          <a:bodyPr/>
          <a:lstStyle>
            <a:lvl1pPr>
              <a:defRPr/>
            </a:lvl1pPr>
          </a:lstStyle>
          <a:p>
            <a:pPr lvl="0"/>
            <a:fld id="{B1AC38DC-DDA1-4628-8111-CD8FF05D8DAE}" type="slidenum">
              <a:t>‹#›</a:t>
            </a:fld>
            <a:endParaRPr lang="el-GR"/>
          </a:p>
        </p:txBody>
      </p:sp>
    </p:spTree>
    <p:extLst>
      <p:ext uri="{BB962C8B-B14F-4D97-AF65-F5344CB8AC3E}">
        <p14:creationId xmlns:p14="http://schemas.microsoft.com/office/powerpoint/2010/main" val="173578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BAFED-3788-24A8-B2D1-5CD59D99C634}"/>
              </a:ext>
            </a:extLst>
          </p:cNvPr>
          <p:cNvSpPr txBox="1">
            <a:spLocks noGrp="1"/>
          </p:cNvSpPr>
          <p:nvPr>
            <p:ph type="title"/>
          </p:nvPr>
        </p:nvSpPr>
        <p:spPr>
          <a:xfrm>
            <a:off x="913805" y="4289368"/>
            <a:ext cx="10367567" cy="819357"/>
          </a:xfrm>
        </p:spPr>
        <p:txBody>
          <a:bodyPr anchor="b"/>
          <a:lstStyle>
            <a:lvl1pPr>
              <a:defRPr sz="2800"/>
            </a:lvl1pPr>
          </a:lstStyle>
          <a:p>
            <a:pPr lvl="0"/>
            <a:r>
              <a:rPr lang="en-US"/>
              <a:t>Click to edit Master title style</a:t>
            </a:r>
          </a:p>
        </p:txBody>
      </p:sp>
      <p:sp>
        <p:nvSpPr>
          <p:cNvPr id="3" name="Picture Placeholder 2">
            <a:extLst>
              <a:ext uri="{FF2B5EF4-FFF2-40B4-BE49-F238E27FC236}">
                <a16:creationId xmlns:a16="http://schemas.microsoft.com/office/drawing/2014/main" id="{2CBEE610-F021-9D42-C84F-E7BE82AA3E23}"/>
              </a:ext>
            </a:extLst>
          </p:cNvPr>
          <p:cNvSpPr txBox="1">
            <a:spLocks noGrp="1"/>
          </p:cNvSpPr>
          <p:nvPr>
            <p:ph type="pic" idx="4294967295"/>
          </p:nvPr>
        </p:nvSpPr>
        <p:spPr>
          <a:xfrm>
            <a:off x="913805" y="621316"/>
            <a:ext cx="10367567" cy="3379732"/>
          </a:xfrm>
          <a:ln w="190496" cap="sq">
            <a:solidFill>
              <a:srgbClr val="FFFFFF"/>
            </a:solidFill>
            <a:prstDash val="solid"/>
            <a:miter/>
          </a:ln>
          <a:effectLst>
            <a:outerShdw dist="18004" dir="5400000" algn="tl">
              <a:srgbClr val="000000">
                <a:alpha val="40000"/>
              </a:srgbClr>
            </a:outerShdw>
          </a:effectLst>
        </p:spPr>
        <p:txBody>
          <a:bodyPr anchorCtr="1"/>
          <a:lstStyle>
            <a:lvl1pPr marL="0" indent="0" algn="ctr">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B0139F54-932B-100E-C18E-FEDCF313E09F}"/>
              </a:ext>
            </a:extLst>
          </p:cNvPr>
          <p:cNvSpPr txBox="1">
            <a:spLocks noGrp="1"/>
          </p:cNvSpPr>
          <p:nvPr>
            <p:ph type="body" idx="4294967295"/>
          </p:nvPr>
        </p:nvSpPr>
        <p:spPr>
          <a:xfrm>
            <a:off x="913796" y="5108725"/>
            <a:ext cx="10365995" cy="682471"/>
          </a:xfrm>
        </p:spPr>
        <p:txBody>
          <a:bodyPr anchorCtr="1"/>
          <a:lstStyle>
            <a:lvl1pPr marL="0" indent="0" algn="ctr">
              <a:buNone/>
              <a:defRPr sz="1800"/>
            </a:lvl1pPr>
          </a:lstStyle>
          <a:p>
            <a:pPr lvl="0"/>
            <a:r>
              <a:rPr lang="en-US"/>
              <a:t>Click to edit Master text styles</a:t>
            </a:r>
          </a:p>
        </p:txBody>
      </p:sp>
      <p:sp>
        <p:nvSpPr>
          <p:cNvPr id="5" name="Date Placeholder 4">
            <a:extLst>
              <a:ext uri="{FF2B5EF4-FFF2-40B4-BE49-F238E27FC236}">
                <a16:creationId xmlns:a16="http://schemas.microsoft.com/office/drawing/2014/main" id="{2C5B46DB-EA08-6CE5-94C2-47E367FE3437}"/>
              </a:ext>
            </a:extLst>
          </p:cNvPr>
          <p:cNvSpPr txBox="1">
            <a:spLocks noGrp="1"/>
          </p:cNvSpPr>
          <p:nvPr>
            <p:ph type="dt" sz="half" idx="7"/>
          </p:nvPr>
        </p:nvSpPr>
        <p:spPr/>
        <p:txBody>
          <a:bodyPr/>
          <a:lstStyle>
            <a:lvl1pPr>
              <a:defRPr/>
            </a:lvl1pPr>
          </a:lstStyle>
          <a:p>
            <a:pPr lvl="0"/>
            <a:fld id="{8B3A5C7C-71C9-4372-9E83-A0DEC20AA25A}" type="datetime1">
              <a:rPr lang="el-GR"/>
              <a:pPr lvl="0"/>
              <a:t>24/11/2025</a:t>
            </a:fld>
            <a:endParaRPr lang="el-GR"/>
          </a:p>
        </p:txBody>
      </p:sp>
      <p:sp>
        <p:nvSpPr>
          <p:cNvPr id="6" name="Footer Placeholder 5">
            <a:extLst>
              <a:ext uri="{FF2B5EF4-FFF2-40B4-BE49-F238E27FC236}">
                <a16:creationId xmlns:a16="http://schemas.microsoft.com/office/drawing/2014/main" id="{9FE1E8F6-9442-29D1-F241-7DBD7FD4FE2B}"/>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41AE83B8-9009-F559-7AC0-3891ECC7EF61}"/>
              </a:ext>
            </a:extLst>
          </p:cNvPr>
          <p:cNvSpPr txBox="1">
            <a:spLocks noGrp="1"/>
          </p:cNvSpPr>
          <p:nvPr>
            <p:ph type="sldNum" sz="quarter" idx="8"/>
          </p:nvPr>
        </p:nvSpPr>
        <p:spPr/>
        <p:txBody>
          <a:bodyPr/>
          <a:lstStyle>
            <a:lvl1pPr>
              <a:defRPr/>
            </a:lvl1pPr>
          </a:lstStyle>
          <a:p>
            <a:pPr lvl="0"/>
            <a:fld id="{7DA5F30D-94DC-47D1-B981-39BD6322210A}" type="slidenum">
              <a:t>‹#›</a:t>
            </a:fld>
            <a:endParaRPr lang="el-GR"/>
          </a:p>
        </p:txBody>
      </p:sp>
    </p:spTree>
    <p:extLst>
      <p:ext uri="{BB962C8B-B14F-4D97-AF65-F5344CB8AC3E}">
        <p14:creationId xmlns:p14="http://schemas.microsoft.com/office/powerpoint/2010/main" val="14553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B3FB-2447-8C25-FC2A-25F919D9406F}"/>
              </a:ext>
            </a:extLst>
          </p:cNvPr>
          <p:cNvSpPr txBox="1">
            <a:spLocks noGrp="1"/>
          </p:cNvSpPr>
          <p:nvPr>
            <p:ph type="title"/>
          </p:nvPr>
        </p:nvSpPr>
        <p:spPr>
          <a:xfrm>
            <a:off x="913796" y="609603"/>
            <a:ext cx="10353760" cy="3424857"/>
          </a:xfrm>
        </p:spPr>
        <p:txBody>
          <a:bodyPr/>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B416E794-899A-4905-EF33-9AA86206A8D3}"/>
              </a:ext>
            </a:extLst>
          </p:cNvPr>
          <p:cNvSpPr txBox="1">
            <a:spLocks noGrp="1"/>
          </p:cNvSpPr>
          <p:nvPr>
            <p:ph type="body" idx="4294967295"/>
          </p:nvPr>
        </p:nvSpPr>
        <p:spPr>
          <a:xfrm>
            <a:off x="913796" y="4204822"/>
            <a:ext cx="10353760" cy="1592189"/>
          </a:xfrm>
        </p:spPr>
        <p:txBody>
          <a:bodyPr anchor="ctr" anchorCtr="1"/>
          <a:lstStyle>
            <a:lvl1pPr marL="0" indent="0" algn="ctr">
              <a:buNone/>
              <a:defRPr sz="1600"/>
            </a:lvl1pPr>
          </a:lstStyle>
          <a:p>
            <a:pPr lvl="0"/>
            <a:r>
              <a:rPr lang="en-US"/>
              <a:t>Click to edit Master text styles</a:t>
            </a:r>
          </a:p>
        </p:txBody>
      </p:sp>
      <p:sp>
        <p:nvSpPr>
          <p:cNvPr id="4" name="Date Placeholder 4">
            <a:extLst>
              <a:ext uri="{FF2B5EF4-FFF2-40B4-BE49-F238E27FC236}">
                <a16:creationId xmlns:a16="http://schemas.microsoft.com/office/drawing/2014/main" id="{58674BD9-5404-226B-CC4B-56150EEC29CE}"/>
              </a:ext>
            </a:extLst>
          </p:cNvPr>
          <p:cNvSpPr txBox="1">
            <a:spLocks noGrp="1"/>
          </p:cNvSpPr>
          <p:nvPr>
            <p:ph type="dt" sz="half" idx="7"/>
          </p:nvPr>
        </p:nvSpPr>
        <p:spPr/>
        <p:txBody>
          <a:bodyPr/>
          <a:lstStyle>
            <a:lvl1pPr>
              <a:defRPr/>
            </a:lvl1pPr>
          </a:lstStyle>
          <a:p>
            <a:pPr lvl="0"/>
            <a:fld id="{C198D043-34E6-4545-AB94-1018084F7F69}" type="datetime1">
              <a:rPr lang="el-GR"/>
              <a:pPr lvl="0"/>
              <a:t>24/11/2025</a:t>
            </a:fld>
            <a:endParaRPr lang="el-GR"/>
          </a:p>
        </p:txBody>
      </p:sp>
      <p:sp>
        <p:nvSpPr>
          <p:cNvPr id="5" name="Footer Placeholder 5">
            <a:extLst>
              <a:ext uri="{FF2B5EF4-FFF2-40B4-BE49-F238E27FC236}">
                <a16:creationId xmlns:a16="http://schemas.microsoft.com/office/drawing/2014/main" id="{2A0E11B5-5999-1B79-E13F-B9A1CEA6EB1F}"/>
              </a:ext>
            </a:extLst>
          </p:cNvPr>
          <p:cNvSpPr txBox="1">
            <a:spLocks noGrp="1"/>
          </p:cNvSpPr>
          <p:nvPr>
            <p:ph type="ftr" sz="quarter" idx="9"/>
          </p:nvPr>
        </p:nvSpPr>
        <p:spPr/>
        <p:txBody>
          <a:bodyPr/>
          <a:lstStyle>
            <a:lvl1pPr>
              <a:defRPr/>
            </a:lvl1pPr>
          </a:lstStyle>
          <a:p>
            <a:pPr lvl="0"/>
            <a:endParaRPr lang="el-GR"/>
          </a:p>
        </p:txBody>
      </p:sp>
      <p:sp>
        <p:nvSpPr>
          <p:cNvPr id="6" name="Slide Number Placeholder 6">
            <a:extLst>
              <a:ext uri="{FF2B5EF4-FFF2-40B4-BE49-F238E27FC236}">
                <a16:creationId xmlns:a16="http://schemas.microsoft.com/office/drawing/2014/main" id="{37BF7C74-6373-0AFA-9873-A3C4C6BCFDDD}"/>
              </a:ext>
            </a:extLst>
          </p:cNvPr>
          <p:cNvSpPr txBox="1">
            <a:spLocks noGrp="1"/>
          </p:cNvSpPr>
          <p:nvPr>
            <p:ph type="sldNum" sz="quarter" idx="8"/>
          </p:nvPr>
        </p:nvSpPr>
        <p:spPr/>
        <p:txBody>
          <a:bodyPr/>
          <a:lstStyle>
            <a:lvl1pPr>
              <a:defRPr/>
            </a:lvl1pPr>
          </a:lstStyle>
          <a:p>
            <a:pPr lvl="0"/>
            <a:fld id="{8FF04CB9-3FD7-4FFE-8FE0-EC9ACC51D015}" type="slidenum">
              <a:t>‹#›</a:t>
            </a:fld>
            <a:endParaRPr lang="el-GR"/>
          </a:p>
        </p:txBody>
      </p:sp>
    </p:spTree>
    <p:extLst>
      <p:ext uri="{BB962C8B-B14F-4D97-AF65-F5344CB8AC3E}">
        <p14:creationId xmlns:p14="http://schemas.microsoft.com/office/powerpoint/2010/main" val="85624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06DE-8539-F699-031B-477676DF8291}"/>
              </a:ext>
            </a:extLst>
          </p:cNvPr>
          <p:cNvSpPr txBox="1">
            <a:spLocks noGrp="1"/>
          </p:cNvSpPr>
          <p:nvPr>
            <p:ph type="title"/>
          </p:nvPr>
        </p:nvSpPr>
        <p:spPr>
          <a:xfrm>
            <a:off x="1446215" y="609603"/>
            <a:ext cx="9302748" cy="2992904"/>
          </a:xfrm>
        </p:spPr>
        <p:txBody>
          <a:bodyPr/>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06D57835-284E-1C78-4BBF-70B4B7F248A8}"/>
              </a:ext>
            </a:extLst>
          </p:cNvPr>
          <p:cNvSpPr txBox="1">
            <a:spLocks noGrp="1"/>
          </p:cNvSpPr>
          <p:nvPr>
            <p:ph type="body" idx="4294967295"/>
          </p:nvPr>
        </p:nvSpPr>
        <p:spPr>
          <a:xfrm>
            <a:off x="1720644" y="3610032"/>
            <a:ext cx="8752298" cy="426814"/>
          </a:xfrm>
        </p:spPr>
        <p:txBody>
          <a:bodyPr/>
          <a:lstStyle>
            <a:lvl1pPr marL="0" indent="0" algn="r">
              <a:buNone/>
              <a:defRPr sz="1400"/>
            </a:lvl1pPr>
          </a:lstStyle>
          <a:p>
            <a:pPr lvl="0"/>
            <a:r>
              <a:rPr lang="en-US"/>
              <a:t>Click to edit Master text styles</a:t>
            </a:r>
          </a:p>
        </p:txBody>
      </p:sp>
      <p:sp>
        <p:nvSpPr>
          <p:cNvPr id="4" name="Text Placeholder 3">
            <a:extLst>
              <a:ext uri="{FF2B5EF4-FFF2-40B4-BE49-F238E27FC236}">
                <a16:creationId xmlns:a16="http://schemas.microsoft.com/office/drawing/2014/main" id="{378CCF43-A32B-07A1-66B3-56D11941F309}"/>
              </a:ext>
            </a:extLst>
          </p:cNvPr>
          <p:cNvSpPr txBox="1">
            <a:spLocks noGrp="1"/>
          </p:cNvSpPr>
          <p:nvPr>
            <p:ph type="body" idx="4294967295"/>
          </p:nvPr>
        </p:nvSpPr>
        <p:spPr>
          <a:xfrm>
            <a:off x="913796" y="4204822"/>
            <a:ext cx="10353760" cy="1586383"/>
          </a:xfrm>
        </p:spPr>
        <p:txBody>
          <a:bodyPr anchor="ctr" anchorCtr="1"/>
          <a:lstStyle>
            <a:lvl1pPr marL="0" indent="0" algn="ctr">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2AC2B74C-4C66-8163-884A-967FB3DF9572}"/>
              </a:ext>
            </a:extLst>
          </p:cNvPr>
          <p:cNvSpPr txBox="1">
            <a:spLocks noGrp="1"/>
          </p:cNvSpPr>
          <p:nvPr>
            <p:ph type="dt" sz="half" idx="7"/>
          </p:nvPr>
        </p:nvSpPr>
        <p:spPr/>
        <p:txBody>
          <a:bodyPr/>
          <a:lstStyle>
            <a:lvl1pPr>
              <a:defRPr/>
            </a:lvl1pPr>
          </a:lstStyle>
          <a:p>
            <a:pPr lvl="0"/>
            <a:fld id="{78B342BA-7549-42B4-9886-7EAA61B1F044}" type="datetime1">
              <a:rPr lang="el-GR"/>
              <a:pPr lvl="0"/>
              <a:t>24/11/2025</a:t>
            </a:fld>
            <a:endParaRPr lang="el-GR"/>
          </a:p>
        </p:txBody>
      </p:sp>
      <p:sp>
        <p:nvSpPr>
          <p:cNvPr id="6" name="Footer Placeholder 5">
            <a:extLst>
              <a:ext uri="{FF2B5EF4-FFF2-40B4-BE49-F238E27FC236}">
                <a16:creationId xmlns:a16="http://schemas.microsoft.com/office/drawing/2014/main" id="{8819DAD2-1607-376E-0E62-B5D7190570B8}"/>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717E759E-1448-7A03-6819-4D4F694F545C}"/>
              </a:ext>
            </a:extLst>
          </p:cNvPr>
          <p:cNvSpPr txBox="1">
            <a:spLocks noGrp="1"/>
          </p:cNvSpPr>
          <p:nvPr>
            <p:ph type="sldNum" sz="quarter" idx="8"/>
          </p:nvPr>
        </p:nvSpPr>
        <p:spPr/>
        <p:txBody>
          <a:bodyPr/>
          <a:lstStyle>
            <a:lvl1pPr>
              <a:defRPr/>
            </a:lvl1pPr>
          </a:lstStyle>
          <a:p>
            <a:pPr lvl="0"/>
            <a:fld id="{FD3393AA-F1E6-44BF-85DC-32D6C6C340D7}" type="slidenum">
              <a:t>‹#›</a:t>
            </a:fld>
            <a:endParaRPr lang="el-GR"/>
          </a:p>
        </p:txBody>
      </p:sp>
      <p:sp>
        <p:nvSpPr>
          <p:cNvPr id="8" name="TextBox 10">
            <a:extLst>
              <a:ext uri="{FF2B5EF4-FFF2-40B4-BE49-F238E27FC236}">
                <a16:creationId xmlns:a16="http://schemas.microsoft.com/office/drawing/2014/main" id="{952B20B7-8B0A-FA49-160D-73E0C0402872}"/>
              </a:ext>
            </a:extLst>
          </p:cNvPr>
          <p:cNvSpPr txBox="1"/>
          <p:nvPr/>
        </p:nvSpPr>
        <p:spPr>
          <a:xfrm>
            <a:off x="836611" y="735241"/>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Rockwell"/>
              </a:rPr>
              <a:t>“</a:t>
            </a:r>
          </a:p>
        </p:txBody>
      </p:sp>
      <p:sp>
        <p:nvSpPr>
          <p:cNvPr id="9" name="TextBox 12">
            <a:extLst>
              <a:ext uri="{FF2B5EF4-FFF2-40B4-BE49-F238E27FC236}">
                <a16:creationId xmlns:a16="http://schemas.microsoft.com/office/drawing/2014/main" id="{592FAA59-3A49-ED99-2EEF-0504C20F6178}"/>
              </a:ext>
            </a:extLst>
          </p:cNvPr>
          <p:cNvSpPr txBox="1"/>
          <p:nvPr/>
        </p:nvSpPr>
        <p:spPr>
          <a:xfrm>
            <a:off x="10657953" y="297209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Rockwell"/>
              </a:rPr>
              <a:t>”</a:t>
            </a:r>
          </a:p>
        </p:txBody>
      </p:sp>
    </p:spTree>
    <p:extLst>
      <p:ext uri="{BB962C8B-B14F-4D97-AF65-F5344CB8AC3E}">
        <p14:creationId xmlns:p14="http://schemas.microsoft.com/office/powerpoint/2010/main" val="1231765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5021-EDFC-2806-EB67-987046784731}"/>
              </a:ext>
            </a:extLst>
          </p:cNvPr>
          <p:cNvSpPr txBox="1">
            <a:spLocks noGrp="1"/>
          </p:cNvSpPr>
          <p:nvPr>
            <p:ph type="title"/>
          </p:nvPr>
        </p:nvSpPr>
        <p:spPr>
          <a:xfrm>
            <a:off x="913805" y="2126940"/>
            <a:ext cx="10355323" cy="2511838"/>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D013B925-6F11-8B6E-3A6B-B026A994920C}"/>
              </a:ext>
            </a:extLst>
          </p:cNvPr>
          <p:cNvSpPr txBox="1">
            <a:spLocks noGrp="1"/>
          </p:cNvSpPr>
          <p:nvPr>
            <p:ph type="body" idx="4294967295"/>
          </p:nvPr>
        </p:nvSpPr>
        <p:spPr>
          <a:xfrm>
            <a:off x="913796" y="4650556"/>
            <a:ext cx="10353760" cy="1140640"/>
          </a:xfrm>
        </p:spPr>
        <p:txBody>
          <a:bodyPr anchorCtr="1"/>
          <a:lstStyle>
            <a:lvl1pPr marL="0" indent="0" algn="ctr">
              <a:buNone/>
              <a:defRPr sz="1600"/>
            </a:lvl1pPr>
          </a:lstStyle>
          <a:p>
            <a:pPr lvl="0"/>
            <a:r>
              <a:rPr lang="en-US"/>
              <a:t>Click to edit Master text styles</a:t>
            </a:r>
          </a:p>
        </p:txBody>
      </p:sp>
      <p:sp>
        <p:nvSpPr>
          <p:cNvPr id="4" name="Date Placeholder 4">
            <a:extLst>
              <a:ext uri="{FF2B5EF4-FFF2-40B4-BE49-F238E27FC236}">
                <a16:creationId xmlns:a16="http://schemas.microsoft.com/office/drawing/2014/main" id="{62BA6F47-5FF1-CBBD-754F-BBDA5FEEA812}"/>
              </a:ext>
            </a:extLst>
          </p:cNvPr>
          <p:cNvSpPr txBox="1">
            <a:spLocks noGrp="1"/>
          </p:cNvSpPr>
          <p:nvPr>
            <p:ph type="dt" sz="half" idx="7"/>
          </p:nvPr>
        </p:nvSpPr>
        <p:spPr/>
        <p:txBody>
          <a:bodyPr/>
          <a:lstStyle>
            <a:lvl1pPr>
              <a:defRPr/>
            </a:lvl1pPr>
          </a:lstStyle>
          <a:p>
            <a:pPr lvl="0"/>
            <a:fld id="{213D7FF4-E448-4723-9D29-9F70B8B1CBE3}" type="datetime1">
              <a:rPr lang="el-GR"/>
              <a:pPr lvl="0"/>
              <a:t>24/11/2025</a:t>
            </a:fld>
            <a:endParaRPr lang="el-GR"/>
          </a:p>
        </p:txBody>
      </p:sp>
      <p:sp>
        <p:nvSpPr>
          <p:cNvPr id="5" name="Footer Placeholder 5">
            <a:extLst>
              <a:ext uri="{FF2B5EF4-FFF2-40B4-BE49-F238E27FC236}">
                <a16:creationId xmlns:a16="http://schemas.microsoft.com/office/drawing/2014/main" id="{467616B1-E41A-D16C-0746-CB4C1D366BF7}"/>
              </a:ext>
            </a:extLst>
          </p:cNvPr>
          <p:cNvSpPr txBox="1">
            <a:spLocks noGrp="1"/>
          </p:cNvSpPr>
          <p:nvPr>
            <p:ph type="ftr" sz="quarter" idx="9"/>
          </p:nvPr>
        </p:nvSpPr>
        <p:spPr/>
        <p:txBody>
          <a:bodyPr/>
          <a:lstStyle>
            <a:lvl1pPr>
              <a:defRPr/>
            </a:lvl1pPr>
          </a:lstStyle>
          <a:p>
            <a:pPr lvl="0"/>
            <a:endParaRPr lang="el-GR"/>
          </a:p>
        </p:txBody>
      </p:sp>
      <p:sp>
        <p:nvSpPr>
          <p:cNvPr id="6" name="Slide Number Placeholder 6">
            <a:extLst>
              <a:ext uri="{FF2B5EF4-FFF2-40B4-BE49-F238E27FC236}">
                <a16:creationId xmlns:a16="http://schemas.microsoft.com/office/drawing/2014/main" id="{36C699C0-BB3F-0BF2-A35F-D17F1307412F}"/>
              </a:ext>
            </a:extLst>
          </p:cNvPr>
          <p:cNvSpPr txBox="1">
            <a:spLocks noGrp="1"/>
          </p:cNvSpPr>
          <p:nvPr>
            <p:ph type="sldNum" sz="quarter" idx="8"/>
          </p:nvPr>
        </p:nvSpPr>
        <p:spPr/>
        <p:txBody>
          <a:bodyPr/>
          <a:lstStyle>
            <a:lvl1pPr>
              <a:defRPr/>
            </a:lvl1pPr>
          </a:lstStyle>
          <a:p>
            <a:pPr lvl="0"/>
            <a:fld id="{DE139821-07A1-47D2-B6DA-95CCA788CC14}" type="slidenum">
              <a:t>‹#›</a:t>
            </a:fld>
            <a:endParaRPr lang="el-GR"/>
          </a:p>
        </p:txBody>
      </p:sp>
    </p:spTree>
    <p:extLst>
      <p:ext uri="{BB962C8B-B14F-4D97-AF65-F5344CB8AC3E}">
        <p14:creationId xmlns:p14="http://schemas.microsoft.com/office/powerpoint/2010/main" val="2298526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5239-AA1B-F341-B52D-4B8C64F0976D}"/>
              </a:ext>
            </a:extLst>
          </p:cNvPr>
          <p:cNvSpPr txBox="1">
            <a:spLocks noGrp="1"/>
          </p:cNvSpPr>
          <p:nvPr>
            <p:ph type="title"/>
          </p:nvPr>
        </p:nvSpPr>
        <p:spPr>
          <a:xfrm>
            <a:off x="913796" y="609603"/>
            <a:ext cx="1035376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3A0F26F-777F-D939-01CB-73BFF75FB4F8}"/>
              </a:ext>
            </a:extLst>
          </p:cNvPr>
          <p:cNvSpPr txBox="1">
            <a:spLocks noGrp="1"/>
          </p:cNvSpPr>
          <p:nvPr>
            <p:ph type="body" idx="4294967295"/>
          </p:nvPr>
        </p:nvSpPr>
        <p:spPr>
          <a:xfrm>
            <a:off x="913796" y="2088315"/>
            <a:ext cx="3298954" cy="823307"/>
          </a:xfrm>
        </p:spPr>
        <p:txBody>
          <a:bodyPr anchor="b" anchorCtr="1">
            <a:noAutofit/>
          </a:bodyPr>
          <a:lstStyle>
            <a:lvl1pPr marL="0" indent="0" algn="ctr">
              <a:lnSpc>
                <a:spcPct val="100000"/>
              </a:lnSpc>
              <a:buNone/>
              <a:defRPr sz="2400"/>
            </a:lvl1pPr>
          </a:lstStyle>
          <a:p>
            <a:pPr lvl="0"/>
            <a:r>
              <a:rPr lang="en-US"/>
              <a:t>Click to edit Master text styles</a:t>
            </a:r>
          </a:p>
        </p:txBody>
      </p:sp>
      <p:sp>
        <p:nvSpPr>
          <p:cNvPr id="4" name="Text Placeholder 3">
            <a:extLst>
              <a:ext uri="{FF2B5EF4-FFF2-40B4-BE49-F238E27FC236}">
                <a16:creationId xmlns:a16="http://schemas.microsoft.com/office/drawing/2014/main" id="{D4F5AA44-668C-36CC-487B-2E8DC9C6F038}"/>
              </a:ext>
            </a:extLst>
          </p:cNvPr>
          <p:cNvSpPr txBox="1">
            <a:spLocks noGrp="1"/>
          </p:cNvSpPr>
          <p:nvPr>
            <p:ph type="body" idx="4294967295"/>
          </p:nvPr>
        </p:nvSpPr>
        <p:spPr>
          <a:xfrm>
            <a:off x="913796" y="2911623"/>
            <a:ext cx="3298954" cy="2879573"/>
          </a:xfrm>
        </p:spPr>
        <p:txBody>
          <a:bodyPr anchorCtr="1"/>
          <a:lstStyle>
            <a:lvl1pPr marL="0" indent="0" algn="ctr">
              <a:buNone/>
              <a:defRPr sz="1400"/>
            </a:lvl1pPr>
          </a:lstStyle>
          <a:p>
            <a:pPr lvl="0"/>
            <a:r>
              <a:rPr lang="en-US"/>
              <a:t>Click to edit Master text styles</a:t>
            </a:r>
          </a:p>
        </p:txBody>
      </p:sp>
      <p:sp>
        <p:nvSpPr>
          <p:cNvPr id="5" name="Text Placeholder 4">
            <a:extLst>
              <a:ext uri="{FF2B5EF4-FFF2-40B4-BE49-F238E27FC236}">
                <a16:creationId xmlns:a16="http://schemas.microsoft.com/office/drawing/2014/main" id="{960AF782-7593-6391-FADE-01767E1F2126}"/>
              </a:ext>
            </a:extLst>
          </p:cNvPr>
          <p:cNvSpPr txBox="1">
            <a:spLocks noGrp="1"/>
          </p:cNvSpPr>
          <p:nvPr>
            <p:ph type="body" idx="4294967295"/>
          </p:nvPr>
        </p:nvSpPr>
        <p:spPr>
          <a:xfrm>
            <a:off x="4444880" y="2088315"/>
            <a:ext cx="3298560" cy="823307"/>
          </a:xfrm>
        </p:spPr>
        <p:txBody>
          <a:bodyPr anchor="b" anchorCtr="1">
            <a:noAutofit/>
          </a:bodyPr>
          <a:lstStyle>
            <a:lvl1pPr marL="0" indent="0" algn="ctr">
              <a:lnSpc>
                <a:spcPct val="100000"/>
              </a:lnSpc>
              <a:buNone/>
              <a:defRPr sz="2400"/>
            </a:lvl1pPr>
          </a:lstStyle>
          <a:p>
            <a:pPr lvl="0"/>
            <a:r>
              <a:rPr lang="en-US"/>
              <a:t>Click to edit Master text styles</a:t>
            </a:r>
          </a:p>
        </p:txBody>
      </p:sp>
      <p:sp>
        <p:nvSpPr>
          <p:cNvPr id="6" name="Text Placeholder 3">
            <a:extLst>
              <a:ext uri="{FF2B5EF4-FFF2-40B4-BE49-F238E27FC236}">
                <a16:creationId xmlns:a16="http://schemas.microsoft.com/office/drawing/2014/main" id="{62CE59BB-A10E-86D5-DD78-E474A7E8AE9E}"/>
              </a:ext>
            </a:extLst>
          </p:cNvPr>
          <p:cNvSpPr txBox="1">
            <a:spLocks noGrp="1"/>
          </p:cNvSpPr>
          <p:nvPr>
            <p:ph type="body" idx="4294967295"/>
          </p:nvPr>
        </p:nvSpPr>
        <p:spPr>
          <a:xfrm>
            <a:off x="4444880" y="2911623"/>
            <a:ext cx="3299822" cy="2879573"/>
          </a:xfrm>
        </p:spPr>
        <p:txBody>
          <a:bodyPr anchorCtr="1"/>
          <a:lstStyle>
            <a:lvl1pPr marL="0" indent="0" algn="ctr">
              <a:buNone/>
              <a:defRPr sz="1400"/>
            </a:lvl1pPr>
          </a:lstStyle>
          <a:p>
            <a:pPr lvl="0"/>
            <a:r>
              <a:rPr lang="en-US"/>
              <a:t>Click to edit Master text styles</a:t>
            </a:r>
          </a:p>
        </p:txBody>
      </p:sp>
      <p:sp>
        <p:nvSpPr>
          <p:cNvPr id="7" name="Text Placeholder 4">
            <a:extLst>
              <a:ext uri="{FF2B5EF4-FFF2-40B4-BE49-F238E27FC236}">
                <a16:creationId xmlns:a16="http://schemas.microsoft.com/office/drawing/2014/main" id="{CD4218B3-25F5-F3FC-3BB8-A27BE7E50C68}"/>
              </a:ext>
            </a:extLst>
          </p:cNvPr>
          <p:cNvSpPr txBox="1">
            <a:spLocks noGrp="1"/>
          </p:cNvSpPr>
          <p:nvPr>
            <p:ph type="body" idx="4294967295"/>
          </p:nvPr>
        </p:nvSpPr>
        <p:spPr>
          <a:xfrm>
            <a:off x="7973293" y="2088315"/>
            <a:ext cx="3291209" cy="823307"/>
          </a:xfrm>
        </p:spPr>
        <p:txBody>
          <a:bodyPr anchor="b" anchorCtr="1">
            <a:noAutofit/>
          </a:bodyPr>
          <a:lstStyle>
            <a:lvl1pPr marL="0" indent="0" algn="ctr">
              <a:lnSpc>
                <a:spcPct val="100000"/>
              </a:lnSpc>
              <a:buNone/>
              <a:defRPr sz="2400"/>
            </a:lvl1pPr>
          </a:lstStyle>
          <a:p>
            <a:pPr lvl="0"/>
            <a:r>
              <a:rPr lang="en-US"/>
              <a:t>Click to edit Master text styles</a:t>
            </a:r>
          </a:p>
        </p:txBody>
      </p:sp>
      <p:sp>
        <p:nvSpPr>
          <p:cNvPr id="8" name="Text Placeholder 3">
            <a:extLst>
              <a:ext uri="{FF2B5EF4-FFF2-40B4-BE49-F238E27FC236}">
                <a16:creationId xmlns:a16="http://schemas.microsoft.com/office/drawing/2014/main" id="{9798B37F-F49C-B98F-23E4-1FE7535A4DE8}"/>
              </a:ext>
            </a:extLst>
          </p:cNvPr>
          <p:cNvSpPr txBox="1">
            <a:spLocks noGrp="1"/>
          </p:cNvSpPr>
          <p:nvPr>
            <p:ph type="body" idx="4294967295"/>
          </p:nvPr>
        </p:nvSpPr>
        <p:spPr>
          <a:xfrm>
            <a:off x="7976347" y="2911623"/>
            <a:ext cx="3291209" cy="2879573"/>
          </a:xfrm>
        </p:spPr>
        <p:txBody>
          <a:bodyPr anchorCtr="1"/>
          <a:lstStyle>
            <a:lvl1pPr marL="0" indent="0" algn="ctr">
              <a:buNone/>
              <a:defRPr sz="1400"/>
            </a:lvl1pPr>
          </a:lstStyle>
          <a:p>
            <a:pPr lvl="0"/>
            <a:r>
              <a:rPr lang="en-US"/>
              <a:t>Click to edit Master text styles</a:t>
            </a:r>
          </a:p>
        </p:txBody>
      </p:sp>
      <p:sp>
        <p:nvSpPr>
          <p:cNvPr id="9" name="Date Placeholder 2">
            <a:extLst>
              <a:ext uri="{FF2B5EF4-FFF2-40B4-BE49-F238E27FC236}">
                <a16:creationId xmlns:a16="http://schemas.microsoft.com/office/drawing/2014/main" id="{B8ABA21D-AD34-0B19-BEF8-0D66DBD36EEE}"/>
              </a:ext>
            </a:extLst>
          </p:cNvPr>
          <p:cNvSpPr txBox="1">
            <a:spLocks noGrp="1"/>
          </p:cNvSpPr>
          <p:nvPr>
            <p:ph type="dt" sz="half" idx="7"/>
          </p:nvPr>
        </p:nvSpPr>
        <p:spPr/>
        <p:txBody>
          <a:bodyPr/>
          <a:lstStyle>
            <a:lvl1pPr>
              <a:defRPr/>
            </a:lvl1pPr>
          </a:lstStyle>
          <a:p>
            <a:pPr lvl="0"/>
            <a:fld id="{01B4C56A-F7F9-488D-993F-9190FA3DAF8D}" type="datetime1">
              <a:rPr lang="el-GR"/>
              <a:pPr lvl="0"/>
              <a:t>24/11/2025</a:t>
            </a:fld>
            <a:endParaRPr lang="el-GR"/>
          </a:p>
        </p:txBody>
      </p:sp>
      <p:sp>
        <p:nvSpPr>
          <p:cNvPr id="10" name="Footer Placeholder 3">
            <a:extLst>
              <a:ext uri="{FF2B5EF4-FFF2-40B4-BE49-F238E27FC236}">
                <a16:creationId xmlns:a16="http://schemas.microsoft.com/office/drawing/2014/main" id="{D8B91CD0-CA72-6C29-1D39-B0CD80095E0D}"/>
              </a:ext>
            </a:extLst>
          </p:cNvPr>
          <p:cNvSpPr txBox="1">
            <a:spLocks noGrp="1"/>
          </p:cNvSpPr>
          <p:nvPr>
            <p:ph type="ftr" sz="quarter" idx="9"/>
          </p:nvPr>
        </p:nvSpPr>
        <p:spPr/>
        <p:txBody>
          <a:bodyPr/>
          <a:lstStyle>
            <a:lvl1pPr>
              <a:defRPr/>
            </a:lvl1pPr>
          </a:lstStyle>
          <a:p>
            <a:pPr lvl="0"/>
            <a:endParaRPr lang="el-GR"/>
          </a:p>
        </p:txBody>
      </p:sp>
      <p:sp>
        <p:nvSpPr>
          <p:cNvPr id="11" name="Slide Number Placeholder 4">
            <a:extLst>
              <a:ext uri="{FF2B5EF4-FFF2-40B4-BE49-F238E27FC236}">
                <a16:creationId xmlns:a16="http://schemas.microsoft.com/office/drawing/2014/main" id="{8805FFC7-2A84-56E1-FAA7-F4A9C858633D}"/>
              </a:ext>
            </a:extLst>
          </p:cNvPr>
          <p:cNvSpPr txBox="1">
            <a:spLocks noGrp="1"/>
          </p:cNvSpPr>
          <p:nvPr>
            <p:ph type="sldNum" sz="quarter" idx="8"/>
          </p:nvPr>
        </p:nvSpPr>
        <p:spPr/>
        <p:txBody>
          <a:bodyPr/>
          <a:lstStyle>
            <a:lvl1pPr>
              <a:defRPr/>
            </a:lvl1pPr>
          </a:lstStyle>
          <a:p>
            <a:pPr lvl="0"/>
            <a:fld id="{006346B4-D781-432C-8F49-581EABA31EE6}" type="slidenum">
              <a:t>‹#›</a:t>
            </a:fld>
            <a:endParaRPr lang="el-GR"/>
          </a:p>
        </p:txBody>
      </p:sp>
    </p:spTree>
    <p:extLst>
      <p:ext uri="{BB962C8B-B14F-4D97-AF65-F5344CB8AC3E}">
        <p14:creationId xmlns:p14="http://schemas.microsoft.com/office/powerpoint/2010/main" val="2916381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F203-3AFC-1027-79D1-A4737FE22F79}"/>
              </a:ext>
            </a:extLst>
          </p:cNvPr>
          <p:cNvSpPr txBox="1">
            <a:spLocks noGrp="1"/>
          </p:cNvSpPr>
          <p:nvPr>
            <p:ph type="title"/>
          </p:nvPr>
        </p:nvSpPr>
        <p:spPr>
          <a:xfrm>
            <a:off x="913796" y="609603"/>
            <a:ext cx="1035376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3BFBDEE4-C6B3-E5E8-96C4-D29674BF2CA4}"/>
              </a:ext>
            </a:extLst>
          </p:cNvPr>
          <p:cNvSpPr txBox="1">
            <a:spLocks noGrp="1"/>
          </p:cNvSpPr>
          <p:nvPr>
            <p:ph type="body" idx="4294967295"/>
          </p:nvPr>
        </p:nvSpPr>
        <p:spPr>
          <a:xfrm>
            <a:off x="913796" y="4195898"/>
            <a:ext cx="3298954" cy="576264"/>
          </a:xfrm>
        </p:spPr>
        <p:txBody>
          <a:bodyPr anchor="b" anchorCtr="1">
            <a:noAutofit/>
          </a:bodyPr>
          <a:lstStyle>
            <a:lvl1pPr marL="0" indent="0" algn="ctr">
              <a:lnSpc>
                <a:spcPct val="100000"/>
              </a:lnSpc>
              <a:buNone/>
              <a:defRPr/>
            </a:lvl1pPr>
          </a:lstStyle>
          <a:p>
            <a:pPr lvl="0"/>
            <a:r>
              <a:rPr lang="en-US"/>
              <a:t>Click to edit Master text styles</a:t>
            </a:r>
          </a:p>
        </p:txBody>
      </p:sp>
      <p:sp>
        <p:nvSpPr>
          <p:cNvPr id="4" name="Picture Placeholder 2">
            <a:extLst>
              <a:ext uri="{FF2B5EF4-FFF2-40B4-BE49-F238E27FC236}">
                <a16:creationId xmlns:a16="http://schemas.microsoft.com/office/drawing/2014/main" id="{9BA12150-2A78-9D6B-3B91-01FBE4E0DDC8}"/>
              </a:ext>
            </a:extLst>
          </p:cNvPr>
          <p:cNvSpPr txBox="1">
            <a:spLocks noGrp="1"/>
          </p:cNvSpPr>
          <p:nvPr>
            <p:ph type="pic" idx="4294967295"/>
          </p:nvPr>
        </p:nvSpPr>
        <p:spPr>
          <a:xfrm>
            <a:off x="1092022" y="2298984"/>
            <a:ext cx="2940052" cy="1524003"/>
          </a:xfrm>
          <a:ln w="146047" cap="sq">
            <a:solidFill>
              <a:srgbClr val="FFFFFF"/>
            </a:solidFill>
            <a:prstDash val="solid"/>
            <a:miter/>
          </a:ln>
          <a:effectLst>
            <a:outerShdw dist="18004" dir="5400000" algn="tl">
              <a:srgbClr val="000000">
                <a:alpha val="40000"/>
              </a:srgbClr>
            </a:outerShdw>
          </a:effectLst>
        </p:spPr>
        <p:txBody>
          <a:bodyPr anchorCtr="1"/>
          <a:lstStyle>
            <a:lvl1pPr marL="0" indent="0" algn="ctr">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2EB2DA2-B355-8981-151A-98EB7B453F23}"/>
              </a:ext>
            </a:extLst>
          </p:cNvPr>
          <p:cNvSpPr txBox="1">
            <a:spLocks noGrp="1"/>
          </p:cNvSpPr>
          <p:nvPr>
            <p:ph type="body" idx="4294967295"/>
          </p:nvPr>
        </p:nvSpPr>
        <p:spPr>
          <a:xfrm>
            <a:off x="913796" y="4772162"/>
            <a:ext cx="3298954" cy="1019034"/>
          </a:xfrm>
        </p:spPr>
        <p:txBody>
          <a:bodyPr anchorCtr="1"/>
          <a:lstStyle>
            <a:lvl1pPr marL="0" indent="0" algn="ctr">
              <a:buNone/>
              <a:defRPr sz="1400"/>
            </a:lvl1pPr>
          </a:lstStyle>
          <a:p>
            <a:pPr lvl="0"/>
            <a:r>
              <a:rPr lang="en-US"/>
              <a:t>Click to edit Master text styles</a:t>
            </a:r>
          </a:p>
        </p:txBody>
      </p:sp>
      <p:sp>
        <p:nvSpPr>
          <p:cNvPr id="6" name="Text Placeholder 4">
            <a:extLst>
              <a:ext uri="{FF2B5EF4-FFF2-40B4-BE49-F238E27FC236}">
                <a16:creationId xmlns:a16="http://schemas.microsoft.com/office/drawing/2014/main" id="{73AB7BBB-5F58-1A00-B13F-F18661ADCB8A}"/>
              </a:ext>
            </a:extLst>
          </p:cNvPr>
          <p:cNvSpPr txBox="1">
            <a:spLocks noGrp="1"/>
          </p:cNvSpPr>
          <p:nvPr>
            <p:ph type="body" idx="4294967295"/>
          </p:nvPr>
        </p:nvSpPr>
        <p:spPr>
          <a:xfrm>
            <a:off x="4442703" y="4195898"/>
            <a:ext cx="3298981" cy="576264"/>
          </a:xfrm>
        </p:spPr>
        <p:txBody>
          <a:bodyPr anchor="b" anchorCtr="1">
            <a:noAutofit/>
          </a:bodyPr>
          <a:lstStyle>
            <a:lvl1pPr marL="0" indent="0" algn="ctr">
              <a:lnSpc>
                <a:spcPct val="100000"/>
              </a:lnSpc>
              <a:buNone/>
              <a:defRPr/>
            </a:lvl1pPr>
          </a:lstStyle>
          <a:p>
            <a:pPr lvl="0"/>
            <a:r>
              <a:rPr lang="en-US"/>
              <a:t>Click to edit Master text styles</a:t>
            </a:r>
          </a:p>
        </p:txBody>
      </p:sp>
      <p:sp>
        <p:nvSpPr>
          <p:cNvPr id="7" name="Picture Placeholder 2">
            <a:extLst>
              <a:ext uri="{FF2B5EF4-FFF2-40B4-BE49-F238E27FC236}">
                <a16:creationId xmlns:a16="http://schemas.microsoft.com/office/drawing/2014/main" id="{38D978B3-34DE-DE59-6B74-B287F08907C1}"/>
              </a:ext>
            </a:extLst>
          </p:cNvPr>
          <p:cNvSpPr txBox="1">
            <a:spLocks noGrp="1"/>
          </p:cNvSpPr>
          <p:nvPr>
            <p:ph type="pic" idx="4294967295"/>
          </p:nvPr>
        </p:nvSpPr>
        <p:spPr>
          <a:xfrm>
            <a:off x="4568991" y="2298984"/>
            <a:ext cx="2930523" cy="1524003"/>
          </a:xfrm>
          <a:ln w="146047" cap="sq">
            <a:solidFill>
              <a:srgbClr val="FFFFFF"/>
            </a:solidFill>
            <a:prstDash val="solid"/>
            <a:miter/>
          </a:ln>
          <a:effectLst>
            <a:outerShdw dist="18004" dir="5400000" algn="tl">
              <a:srgbClr val="000000">
                <a:alpha val="40000"/>
              </a:srgbClr>
            </a:outerShdw>
          </a:effectLst>
        </p:spPr>
        <p:txBody>
          <a:bodyPr anchorCtr="1"/>
          <a:lstStyle>
            <a:lvl1pPr marL="0" indent="0" algn="ctr">
              <a:buNone/>
              <a:defRPr sz="1600"/>
            </a:lvl1pPr>
          </a:lstStyle>
          <a:p>
            <a:pPr lvl="0"/>
            <a:r>
              <a:rPr lang="en-US"/>
              <a:t>Click icon to add picture</a:t>
            </a:r>
          </a:p>
        </p:txBody>
      </p:sp>
      <p:sp>
        <p:nvSpPr>
          <p:cNvPr id="8" name="Text Placeholder 3">
            <a:extLst>
              <a:ext uri="{FF2B5EF4-FFF2-40B4-BE49-F238E27FC236}">
                <a16:creationId xmlns:a16="http://schemas.microsoft.com/office/drawing/2014/main" id="{AFE57B15-2182-E8C1-06F1-8520DDB6562D}"/>
              </a:ext>
            </a:extLst>
          </p:cNvPr>
          <p:cNvSpPr txBox="1">
            <a:spLocks noGrp="1"/>
          </p:cNvSpPr>
          <p:nvPr>
            <p:ph type="body" idx="4294967295"/>
          </p:nvPr>
        </p:nvSpPr>
        <p:spPr>
          <a:xfrm>
            <a:off x="4441350" y="4772162"/>
            <a:ext cx="3300334" cy="1019034"/>
          </a:xfrm>
        </p:spPr>
        <p:txBody>
          <a:bodyPr anchorCtr="1"/>
          <a:lstStyle>
            <a:lvl1pPr marL="0" indent="0" algn="ctr">
              <a:buNone/>
              <a:defRPr sz="1400"/>
            </a:lvl1pPr>
          </a:lstStyle>
          <a:p>
            <a:pPr lvl="0"/>
            <a:r>
              <a:rPr lang="en-US"/>
              <a:t>Click to edit Master text styles</a:t>
            </a:r>
          </a:p>
        </p:txBody>
      </p:sp>
      <p:sp>
        <p:nvSpPr>
          <p:cNvPr id="9" name="Text Placeholder 4">
            <a:extLst>
              <a:ext uri="{FF2B5EF4-FFF2-40B4-BE49-F238E27FC236}">
                <a16:creationId xmlns:a16="http://schemas.microsoft.com/office/drawing/2014/main" id="{8C7AD415-E456-652C-C45A-4BC3F4392855}"/>
              </a:ext>
            </a:extLst>
          </p:cNvPr>
          <p:cNvSpPr txBox="1">
            <a:spLocks noGrp="1"/>
          </p:cNvSpPr>
          <p:nvPr>
            <p:ph type="body" idx="4294967295"/>
          </p:nvPr>
        </p:nvSpPr>
        <p:spPr>
          <a:xfrm>
            <a:off x="7973421" y="4195898"/>
            <a:ext cx="3289901" cy="576264"/>
          </a:xfrm>
        </p:spPr>
        <p:txBody>
          <a:bodyPr anchor="b" anchorCtr="1">
            <a:noAutofit/>
          </a:bodyPr>
          <a:lstStyle>
            <a:lvl1pPr marL="0" indent="0" algn="ctr">
              <a:lnSpc>
                <a:spcPct val="100000"/>
              </a:lnSpc>
              <a:buNone/>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936770EC-7328-D88E-4529-58D6A69039B4}"/>
              </a:ext>
            </a:extLst>
          </p:cNvPr>
          <p:cNvSpPr txBox="1">
            <a:spLocks noGrp="1"/>
          </p:cNvSpPr>
          <p:nvPr>
            <p:ph type="pic" idx="4294967295"/>
          </p:nvPr>
        </p:nvSpPr>
        <p:spPr>
          <a:xfrm>
            <a:off x="8152799" y="2298984"/>
            <a:ext cx="2932115" cy="1524003"/>
          </a:xfrm>
          <a:ln w="146047" cap="sq">
            <a:solidFill>
              <a:srgbClr val="FFFFFF"/>
            </a:solidFill>
            <a:prstDash val="solid"/>
            <a:miter/>
          </a:ln>
          <a:effectLst>
            <a:outerShdw dist="18004" dir="5400000" algn="tl">
              <a:srgbClr val="000000">
                <a:alpha val="40000"/>
              </a:srgbClr>
            </a:outerShdw>
          </a:effectLst>
        </p:spPr>
        <p:txBody>
          <a:bodyPr anchorCtr="1"/>
          <a:lstStyle>
            <a:lvl1pPr marL="0" indent="0" algn="ctr">
              <a:buNone/>
              <a:defRPr sz="1600"/>
            </a:lvl1pPr>
          </a:lstStyle>
          <a:p>
            <a:pPr lvl="0"/>
            <a:r>
              <a:rPr lang="en-US"/>
              <a:t>Click icon to add picture</a:t>
            </a:r>
          </a:p>
        </p:txBody>
      </p:sp>
      <p:sp>
        <p:nvSpPr>
          <p:cNvPr id="11" name="Text Placeholder 3">
            <a:extLst>
              <a:ext uri="{FF2B5EF4-FFF2-40B4-BE49-F238E27FC236}">
                <a16:creationId xmlns:a16="http://schemas.microsoft.com/office/drawing/2014/main" id="{A1BDA7F1-AEC8-CFD9-7BEB-CED77317131B}"/>
              </a:ext>
            </a:extLst>
          </p:cNvPr>
          <p:cNvSpPr txBox="1">
            <a:spLocks noGrp="1"/>
          </p:cNvSpPr>
          <p:nvPr>
            <p:ph type="body" idx="4294967295"/>
          </p:nvPr>
        </p:nvSpPr>
        <p:spPr>
          <a:xfrm>
            <a:off x="7973293" y="4772162"/>
            <a:ext cx="3294254" cy="1019034"/>
          </a:xfrm>
        </p:spPr>
        <p:txBody>
          <a:bodyPr anchorCtr="1"/>
          <a:lstStyle>
            <a:lvl1pPr marL="0" indent="0" algn="ctr">
              <a:buNone/>
              <a:defRPr sz="1400"/>
            </a:lvl1pPr>
          </a:lstStyle>
          <a:p>
            <a:pPr lvl="0"/>
            <a:r>
              <a:rPr lang="en-US"/>
              <a:t>Click to edit Master text styles</a:t>
            </a:r>
          </a:p>
        </p:txBody>
      </p:sp>
      <p:sp>
        <p:nvSpPr>
          <p:cNvPr id="12" name="Date Placeholder 2">
            <a:extLst>
              <a:ext uri="{FF2B5EF4-FFF2-40B4-BE49-F238E27FC236}">
                <a16:creationId xmlns:a16="http://schemas.microsoft.com/office/drawing/2014/main" id="{CC81C9B0-2F9B-7005-2177-439995EE2480}"/>
              </a:ext>
            </a:extLst>
          </p:cNvPr>
          <p:cNvSpPr txBox="1">
            <a:spLocks noGrp="1"/>
          </p:cNvSpPr>
          <p:nvPr>
            <p:ph type="dt" sz="half" idx="7"/>
          </p:nvPr>
        </p:nvSpPr>
        <p:spPr/>
        <p:txBody>
          <a:bodyPr/>
          <a:lstStyle>
            <a:lvl1pPr>
              <a:defRPr/>
            </a:lvl1pPr>
          </a:lstStyle>
          <a:p>
            <a:pPr lvl="0"/>
            <a:fld id="{9477BF5A-C010-44C1-9ED3-92EFDC405657}" type="datetime1">
              <a:rPr lang="el-GR"/>
              <a:pPr lvl="0"/>
              <a:t>24/11/2025</a:t>
            </a:fld>
            <a:endParaRPr lang="el-GR"/>
          </a:p>
        </p:txBody>
      </p:sp>
      <p:sp>
        <p:nvSpPr>
          <p:cNvPr id="13" name="Footer Placeholder 3">
            <a:extLst>
              <a:ext uri="{FF2B5EF4-FFF2-40B4-BE49-F238E27FC236}">
                <a16:creationId xmlns:a16="http://schemas.microsoft.com/office/drawing/2014/main" id="{5A75371B-2DA7-8504-C29F-FD344C4C45B8}"/>
              </a:ext>
            </a:extLst>
          </p:cNvPr>
          <p:cNvSpPr txBox="1">
            <a:spLocks noGrp="1"/>
          </p:cNvSpPr>
          <p:nvPr>
            <p:ph type="ftr" sz="quarter" idx="9"/>
          </p:nvPr>
        </p:nvSpPr>
        <p:spPr/>
        <p:txBody>
          <a:bodyPr/>
          <a:lstStyle>
            <a:lvl1pPr>
              <a:defRPr/>
            </a:lvl1pPr>
          </a:lstStyle>
          <a:p>
            <a:pPr lvl="0"/>
            <a:endParaRPr lang="el-GR"/>
          </a:p>
        </p:txBody>
      </p:sp>
      <p:sp>
        <p:nvSpPr>
          <p:cNvPr id="14" name="Slide Number Placeholder 4">
            <a:extLst>
              <a:ext uri="{FF2B5EF4-FFF2-40B4-BE49-F238E27FC236}">
                <a16:creationId xmlns:a16="http://schemas.microsoft.com/office/drawing/2014/main" id="{D0BE23EA-C2B5-BCDC-FA67-BBA64EAC5A01}"/>
              </a:ext>
            </a:extLst>
          </p:cNvPr>
          <p:cNvSpPr txBox="1">
            <a:spLocks noGrp="1"/>
          </p:cNvSpPr>
          <p:nvPr>
            <p:ph type="sldNum" sz="quarter" idx="8"/>
          </p:nvPr>
        </p:nvSpPr>
        <p:spPr/>
        <p:txBody>
          <a:bodyPr/>
          <a:lstStyle>
            <a:lvl1pPr>
              <a:defRPr/>
            </a:lvl1pPr>
          </a:lstStyle>
          <a:p>
            <a:pPr lvl="0"/>
            <a:fld id="{14E87BB6-7F74-494F-9AFC-0D29D0CBE4E2}" type="slidenum">
              <a:t>‹#›</a:t>
            </a:fld>
            <a:endParaRPr lang="el-GR"/>
          </a:p>
        </p:txBody>
      </p:sp>
    </p:spTree>
    <p:extLst>
      <p:ext uri="{BB962C8B-B14F-4D97-AF65-F5344CB8AC3E}">
        <p14:creationId xmlns:p14="http://schemas.microsoft.com/office/powerpoint/2010/main" val="3292936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B91E-6EAC-1609-A11F-E412F1C5EBA1}"/>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40C0AE1-09FD-3E27-6476-D8B53465C19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EF3A7-E69E-A0FB-D9A0-9ACE7FD7A964}"/>
              </a:ext>
            </a:extLst>
          </p:cNvPr>
          <p:cNvSpPr txBox="1">
            <a:spLocks noGrp="1"/>
          </p:cNvSpPr>
          <p:nvPr>
            <p:ph type="dt" sz="half" idx="7"/>
          </p:nvPr>
        </p:nvSpPr>
        <p:spPr/>
        <p:txBody>
          <a:bodyPr/>
          <a:lstStyle>
            <a:lvl1pPr>
              <a:defRPr/>
            </a:lvl1pPr>
          </a:lstStyle>
          <a:p>
            <a:pPr lvl="0"/>
            <a:fld id="{C218ECB6-B7EB-4D50-B8D7-065635E453A1}" type="datetime1">
              <a:rPr lang="el-GR"/>
              <a:pPr lvl="0"/>
              <a:t>24/11/2025</a:t>
            </a:fld>
            <a:endParaRPr lang="el-GR"/>
          </a:p>
        </p:txBody>
      </p:sp>
      <p:sp>
        <p:nvSpPr>
          <p:cNvPr id="5" name="Footer Placeholder 4">
            <a:extLst>
              <a:ext uri="{FF2B5EF4-FFF2-40B4-BE49-F238E27FC236}">
                <a16:creationId xmlns:a16="http://schemas.microsoft.com/office/drawing/2014/main" id="{C2ED6BED-143E-9382-28ED-7E9D5F7F5CE9}"/>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0C7BC05B-3ED7-E063-11AA-827EA1F7D1F0}"/>
              </a:ext>
            </a:extLst>
          </p:cNvPr>
          <p:cNvSpPr txBox="1">
            <a:spLocks noGrp="1"/>
          </p:cNvSpPr>
          <p:nvPr>
            <p:ph type="sldNum" sz="quarter" idx="8"/>
          </p:nvPr>
        </p:nvSpPr>
        <p:spPr/>
        <p:txBody>
          <a:bodyPr/>
          <a:lstStyle>
            <a:lvl1pPr>
              <a:defRPr/>
            </a:lvl1pPr>
          </a:lstStyle>
          <a:p>
            <a:pPr lvl="0"/>
            <a:fld id="{13C8E902-CFC1-4A55-A9E4-D8FFD518E027}" type="slidenum">
              <a:t>‹#›</a:t>
            </a:fld>
            <a:endParaRPr lang="el-GR"/>
          </a:p>
        </p:txBody>
      </p:sp>
    </p:spTree>
    <p:extLst>
      <p:ext uri="{BB962C8B-B14F-4D97-AF65-F5344CB8AC3E}">
        <p14:creationId xmlns:p14="http://schemas.microsoft.com/office/powerpoint/2010/main" val="2603005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7F1C3-1622-D309-3670-2E8D0E8FDEBC}"/>
              </a:ext>
            </a:extLst>
          </p:cNvPr>
          <p:cNvSpPr txBox="1">
            <a:spLocks noGrp="1"/>
          </p:cNvSpPr>
          <p:nvPr>
            <p:ph type="title" orient="vert"/>
          </p:nvPr>
        </p:nvSpPr>
        <p:spPr>
          <a:xfrm>
            <a:off x="8724903" y="609603"/>
            <a:ext cx="2542653" cy="5181603"/>
          </a:xfrm>
        </p:spPr>
        <p:txBody>
          <a:bodyPr vert="eaVert" anchorCtr="0"/>
          <a:lstStyle>
            <a:lvl1pPr algn="l">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B2D719DB-622E-4097-5461-FB541FC0F234}"/>
              </a:ext>
            </a:extLst>
          </p:cNvPr>
          <p:cNvSpPr txBox="1">
            <a:spLocks noGrp="1"/>
          </p:cNvSpPr>
          <p:nvPr>
            <p:ph type="body" orient="vert" idx="1"/>
          </p:nvPr>
        </p:nvSpPr>
        <p:spPr>
          <a:xfrm>
            <a:off x="913796" y="609603"/>
            <a:ext cx="7658703" cy="5181603"/>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5D5D1-F27E-9377-180A-55FC51C8D6E4}"/>
              </a:ext>
            </a:extLst>
          </p:cNvPr>
          <p:cNvSpPr txBox="1">
            <a:spLocks noGrp="1"/>
          </p:cNvSpPr>
          <p:nvPr>
            <p:ph type="dt" sz="half" idx="7"/>
          </p:nvPr>
        </p:nvSpPr>
        <p:spPr/>
        <p:txBody>
          <a:bodyPr/>
          <a:lstStyle>
            <a:lvl1pPr>
              <a:defRPr/>
            </a:lvl1pPr>
          </a:lstStyle>
          <a:p>
            <a:pPr lvl="0"/>
            <a:fld id="{749B6588-A7F6-49ED-B984-85ACC7A87501}" type="datetime1">
              <a:rPr lang="el-GR"/>
              <a:pPr lvl="0"/>
              <a:t>24/11/2025</a:t>
            </a:fld>
            <a:endParaRPr lang="el-GR"/>
          </a:p>
        </p:txBody>
      </p:sp>
      <p:sp>
        <p:nvSpPr>
          <p:cNvPr id="5" name="Footer Placeholder 4">
            <a:extLst>
              <a:ext uri="{FF2B5EF4-FFF2-40B4-BE49-F238E27FC236}">
                <a16:creationId xmlns:a16="http://schemas.microsoft.com/office/drawing/2014/main" id="{1C6DAA10-7E55-D420-92BC-81BDA111F076}"/>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510AA393-861E-0AC3-AC6C-0FE01C596C74}"/>
              </a:ext>
            </a:extLst>
          </p:cNvPr>
          <p:cNvSpPr txBox="1">
            <a:spLocks noGrp="1"/>
          </p:cNvSpPr>
          <p:nvPr>
            <p:ph type="sldNum" sz="quarter" idx="8"/>
          </p:nvPr>
        </p:nvSpPr>
        <p:spPr/>
        <p:txBody>
          <a:bodyPr/>
          <a:lstStyle>
            <a:lvl1pPr>
              <a:defRPr/>
            </a:lvl1pPr>
          </a:lstStyle>
          <a:p>
            <a:pPr lvl="0"/>
            <a:fld id="{75D5CA57-EB15-4F2D-BFB9-B95C33BE3FA0}" type="slidenum">
              <a:t>‹#›</a:t>
            </a:fld>
            <a:endParaRPr lang="el-GR"/>
          </a:p>
        </p:txBody>
      </p:sp>
    </p:spTree>
    <p:extLst>
      <p:ext uri="{BB962C8B-B14F-4D97-AF65-F5344CB8AC3E}">
        <p14:creationId xmlns:p14="http://schemas.microsoft.com/office/powerpoint/2010/main" val="268367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6B80-A3C8-42FE-88A3-13DAA8643B0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3EE640C-FE2A-A0F1-943F-F4FE215FFA1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D7866-9C3C-B2EF-F641-626E381DA470}"/>
              </a:ext>
            </a:extLst>
          </p:cNvPr>
          <p:cNvSpPr txBox="1">
            <a:spLocks noGrp="1"/>
          </p:cNvSpPr>
          <p:nvPr>
            <p:ph type="dt" sz="half" idx="7"/>
          </p:nvPr>
        </p:nvSpPr>
        <p:spPr/>
        <p:txBody>
          <a:bodyPr/>
          <a:lstStyle>
            <a:lvl1pPr>
              <a:defRPr/>
            </a:lvl1pPr>
          </a:lstStyle>
          <a:p>
            <a:pPr lvl="0"/>
            <a:fld id="{0BDCA44D-D83F-4AEF-8E0D-5C1BD24B8EB6}" type="datetime1">
              <a:rPr lang="el-GR"/>
              <a:pPr lvl="0"/>
              <a:t>24/11/2025</a:t>
            </a:fld>
            <a:endParaRPr lang="el-GR"/>
          </a:p>
        </p:txBody>
      </p:sp>
      <p:sp>
        <p:nvSpPr>
          <p:cNvPr id="5" name="Footer Placeholder 4">
            <a:extLst>
              <a:ext uri="{FF2B5EF4-FFF2-40B4-BE49-F238E27FC236}">
                <a16:creationId xmlns:a16="http://schemas.microsoft.com/office/drawing/2014/main" id="{F06066ED-BE1C-1B4B-869D-09387939EB91}"/>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072C9DF3-5A92-1B81-3566-976501C81B85}"/>
              </a:ext>
            </a:extLst>
          </p:cNvPr>
          <p:cNvSpPr txBox="1">
            <a:spLocks noGrp="1"/>
          </p:cNvSpPr>
          <p:nvPr>
            <p:ph type="sldNum" sz="quarter" idx="8"/>
          </p:nvPr>
        </p:nvSpPr>
        <p:spPr/>
        <p:txBody>
          <a:bodyPr/>
          <a:lstStyle>
            <a:lvl1pPr>
              <a:defRPr/>
            </a:lvl1pPr>
          </a:lstStyle>
          <a:p>
            <a:pPr lvl="0"/>
            <a:fld id="{159203C3-0089-4630-9F77-89118F6D8455}" type="slidenum">
              <a:t>‹#›</a:t>
            </a:fld>
            <a:endParaRPr lang="el-GR"/>
          </a:p>
        </p:txBody>
      </p:sp>
    </p:spTree>
    <p:extLst>
      <p:ext uri="{BB962C8B-B14F-4D97-AF65-F5344CB8AC3E}">
        <p14:creationId xmlns:p14="http://schemas.microsoft.com/office/powerpoint/2010/main" val="30473455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30FB-1FA7-7509-C3D1-125512452CEB}"/>
              </a:ext>
            </a:extLst>
          </p:cNvPr>
          <p:cNvSpPr txBox="1">
            <a:spLocks noGrp="1"/>
          </p:cNvSpPr>
          <p:nvPr>
            <p:ph type="title"/>
          </p:nvPr>
        </p:nvSpPr>
        <p:spPr>
          <a:xfrm>
            <a:off x="1229246" y="657225"/>
            <a:ext cx="9733513" cy="2852735"/>
          </a:xfrm>
        </p:spPr>
        <p:txBody>
          <a:bodyPr anchor="b"/>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75F00A64-BAB8-C787-6BF0-D693A0A58135}"/>
              </a:ext>
            </a:extLst>
          </p:cNvPr>
          <p:cNvSpPr txBox="1">
            <a:spLocks noGrp="1"/>
          </p:cNvSpPr>
          <p:nvPr>
            <p:ph type="body" idx="1"/>
          </p:nvPr>
        </p:nvSpPr>
        <p:spPr>
          <a:xfrm>
            <a:off x="1229246" y="3602041"/>
            <a:ext cx="9733513" cy="1500182"/>
          </a:xfrm>
        </p:spPr>
        <p:txBody>
          <a:bodyPr anchorCtr="1"/>
          <a:lstStyle>
            <a:lvl1pPr marL="0" indent="0" algn="ctr">
              <a:buNone/>
              <a:defRPr sz="2400"/>
            </a:lvl1pPr>
          </a:lstStyle>
          <a:p>
            <a:pPr lvl="0"/>
            <a:r>
              <a:rPr lang="en-US"/>
              <a:t>Click to edit Master text styles</a:t>
            </a:r>
          </a:p>
        </p:txBody>
      </p:sp>
      <p:sp>
        <p:nvSpPr>
          <p:cNvPr id="4" name="Date Placeholder 3">
            <a:extLst>
              <a:ext uri="{FF2B5EF4-FFF2-40B4-BE49-F238E27FC236}">
                <a16:creationId xmlns:a16="http://schemas.microsoft.com/office/drawing/2014/main" id="{09E3E977-2DFE-3875-9F09-87FDEBB63164}"/>
              </a:ext>
            </a:extLst>
          </p:cNvPr>
          <p:cNvSpPr txBox="1">
            <a:spLocks noGrp="1"/>
          </p:cNvSpPr>
          <p:nvPr>
            <p:ph type="dt" sz="half" idx="7"/>
          </p:nvPr>
        </p:nvSpPr>
        <p:spPr/>
        <p:txBody>
          <a:bodyPr/>
          <a:lstStyle>
            <a:lvl1pPr>
              <a:defRPr/>
            </a:lvl1pPr>
          </a:lstStyle>
          <a:p>
            <a:pPr lvl="0"/>
            <a:fld id="{62673CF5-7D42-4EDA-9D08-F8E5DDD8E236}" type="datetime1">
              <a:rPr lang="el-GR"/>
              <a:pPr lvl="0"/>
              <a:t>24/11/2025</a:t>
            </a:fld>
            <a:endParaRPr lang="el-GR"/>
          </a:p>
        </p:txBody>
      </p:sp>
      <p:sp>
        <p:nvSpPr>
          <p:cNvPr id="5" name="Footer Placeholder 4">
            <a:extLst>
              <a:ext uri="{FF2B5EF4-FFF2-40B4-BE49-F238E27FC236}">
                <a16:creationId xmlns:a16="http://schemas.microsoft.com/office/drawing/2014/main" id="{285EDA6B-62F5-3DE1-DECC-0F41E18C02E7}"/>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91A3BC64-9197-1252-8374-B459244B1D9A}"/>
              </a:ext>
            </a:extLst>
          </p:cNvPr>
          <p:cNvSpPr txBox="1">
            <a:spLocks noGrp="1"/>
          </p:cNvSpPr>
          <p:nvPr>
            <p:ph type="sldNum" sz="quarter" idx="8"/>
          </p:nvPr>
        </p:nvSpPr>
        <p:spPr/>
        <p:txBody>
          <a:bodyPr/>
          <a:lstStyle>
            <a:lvl1pPr>
              <a:defRPr/>
            </a:lvl1pPr>
          </a:lstStyle>
          <a:p>
            <a:pPr lvl="0"/>
            <a:fld id="{08D8277F-3C32-4DFA-B6EB-B2B8877730F0}" type="slidenum">
              <a:t>‹#›</a:t>
            </a:fld>
            <a:endParaRPr lang="el-GR"/>
          </a:p>
        </p:txBody>
      </p:sp>
    </p:spTree>
    <p:extLst>
      <p:ext uri="{BB962C8B-B14F-4D97-AF65-F5344CB8AC3E}">
        <p14:creationId xmlns:p14="http://schemas.microsoft.com/office/powerpoint/2010/main" val="42630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3A38-4683-06D3-645D-3D1343C12B08}"/>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B2FB28D-7484-4F3B-3B61-FF09E38983C5}"/>
              </a:ext>
            </a:extLst>
          </p:cNvPr>
          <p:cNvSpPr txBox="1">
            <a:spLocks noGrp="1"/>
          </p:cNvSpPr>
          <p:nvPr>
            <p:ph idx="1"/>
          </p:nvPr>
        </p:nvSpPr>
        <p:spPr>
          <a:xfrm>
            <a:off x="913796" y="2088315"/>
            <a:ext cx="5106000" cy="370288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9A223-A9CC-7E87-89FB-2E813432B593}"/>
              </a:ext>
            </a:extLst>
          </p:cNvPr>
          <p:cNvSpPr txBox="1">
            <a:spLocks noGrp="1"/>
          </p:cNvSpPr>
          <p:nvPr>
            <p:ph idx="2"/>
          </p:nvPr>
        </p:nvSpPr>
        <p:spPr>
          <a:xfrm>
            <a:off x="6173407" y="2088315"/>
            <a:ext cx="5094149" cy="370288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2D0F2-0960-28E1-CC72-BABC71A16D2B}"/>
              </a:ext>
            </a:extLst>
          </p:cNvPr>
          <p:cNvSpPr txBox="1">
            <a:spLocks noGrp="1"/>
          </p:cNvSpPr>
          <p:nvPr>
            <p:ph type="dt" sz="half" idx="7"/>
          </p:nvPr>
        </p:nvSpPr>
        <p:spPr/>
        <p:txBody>
          <a:bodyPr/>
          <a:lstStyle>
            <a:lvl1pPr>
              <a:defRPr/>
            </a:lvl1pPr>
          </a:lstStyle>
          <a:p>
            <a:pPr lvl="0"/>
            <a:fld id="{89012F9B-EAED-4B2E-99A0-480C6143BEBE}" type="datetime1">
              <a:rPr lang="el-GR"/>
              <a:pPr lvl="0"/>
              <a:t>24/11/2025</a:t>
            </a:fld>
            <a:endParaRPr lang="el-GR"/>
          </a:p>
        </p:txBody>
      </p:sp>
      <p:sp>
        <p:nvSpPr>
          <p:cNvPr id="6" name="Footer Placeholder 5">
            <a:extLst>
              <a:ext uri="{FF2B5EF4-FFF2-40B4-BE49-F238E27FC236}">
                <a16:creationId xmlns:a16="http://schemas.microsoft.com/office/drawing/2014/main" id="{6FEB1500-0C88-E1DE-B78D-11974F0CEEE2}"/>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B758264D-4889-FB1E-16E5-6D2854FCAF43}"/>
              </a:ext>
            </a:extLst>
          </p:cNvPr>
          <p:cNvSpPr txBox="1">
            <a:spLocks noGrp="1"/>
          </p:cNvSpPr>
          <p:nvPr>
            <p:ph type="sldNum" sz="quarter" idx="8"/>
          </p:nvPr>
        </p:nvSpPr>
        <p:spPr/>
        <p:txBody>
          <a:bodyPr/>
          <a:lstStyle>
            <a:lvl1pPr>
              <a:defRPr/>
            </a:lvl1pPr>
          </a:lstStyle>
          <a:p>
            <a:pPr lvl="0"/>
            <a:fld id="{204EC90A-6B50-40A3-9CA1-38C18A293195}" type="slidenum">
              <a:t>‹#›</a:t>
            </a:fld>
            <a:endParaRPr lang="el-GR"/>
          </a:p>
        </p:txBody>
      </p:sp>
    </p:spTree>
    <p:extLst>
      <p:ext uri="{BB962C8B-B14F-4D97-AF65-F5344CB8AC3E}">
        <p14:creationId xmlns:p14="http://schemas.microsoft.com/office/powerpoint/2010/main" val="3015800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240A-9732-A71C-841C-6BC528F18189}"/>
              </a:ext>
            </a:extLst>
          </p:cNvPr>
          <p:cNvSpPr txBox="1">
            <a:spLocks noGrp="1"/>
          </p:cNvSpPr>
          <p:nvPr>
            <p:ph type="title"/>
          </p:nvPr>
        </p:nvSpPr>
        <p:spPr>
          <a:xfrm>
            <a:off x="913796" y="609603"/>
            <a:ext cx="1035376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A78C2BF0-C194-59E0-1FAC-8CF48A1A0EF2}"/>
              </a:ext>
            </a:extLst>
          </p:cNvPr>
          <p:cNvSpPr txBox="1">
            <a:spLocks noGrp="1"/>
          </p:cNvSpPr>
          <p:nvPr>
            <p:ph type="body" idx="1"/>
          </p:nvPr>
        </p:nvSpPr>
        <p:spPr>
          <a:xfrm>
            <a:off x="1141802" y="2088315"/>
            <a:ext cx="4879201" cy="823910"/>
          </a:xfrm>
        </p:spPr>
        <p:txBody>
          <a:bodyPr anchor="b"/>
          <a:lstStyle>
            <a:lvl1pPr marL="0" indent="0">
              <a:lnSpc>
                <a:spcPct val="100000"/>
              </a:lnSpc>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37B186DA-9A80-C294-AD91-FE19FC5F3CC7}"/>
              </a:ext>
            </a:extLst>
          </p:cNvPr>
          <p:cNvSpPr txBox="1">
            <a:spLocks noGrp="1"/>
          </p:cNvSpPr>
          <p:nvPr>
            <p:ph idx="2"/>
          </p:nvPr>
        </p:nvSpPr>
        <p:spPr>
          <a:xfrm>
            <a:off x="913796" y="2912235"/>
            <a:ext cx="5107207" cy="287897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C709D1-2BD8-10B0-5585-D0033E30E5AB}"/>
              </a:ext>
            </a:extLst>
          </p:cNvPr>
          <p:cNvSpPr txBox="1">
            <a:spLocks noGrp="1"/>
          </p:cNvSpPr>
          <p:nvPr>
            <p:ph type="body" idx="3"/>
          </p:nvPr>
        </p:nvSpPr>
        <p:spPr>
          <a:xfrm>
            <a:off x="6402007" y="2088315"/>
            <a:ext cx="4865549" cy="823910"/>
          </a:xfrm>
        </p:spPr>
        <p:txBody>
          <a:bodyPr anchor="b"/>
          <a:lstStyle>
            <a:lvl1pPr marL="0" indent="0">
              <a:lnSpc>
                <a:spcPct val="100000"/>
              </a:lnSpc>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6C94DE49-6768-B0F4-A793-EB65C4AC8BF5}"/>
              </a:ext>
            </a:extLst>
          </p:cNvPr>
          <p:cNvSpPr txBox="1">
            <a:spLocks noGrp="1"/>
          </p:cNvSpPr>
          <p:nvPr>
            <p:ph idx="4"/>
          </p:nvPr>
        </p:nvSpPr>
        <p:spPr>
          <a:xfrm>
            <a:off x="6172200" y="2912235"/>
            <a:ext cx="5095356" cy="287897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C69E91-C0C3-0BC0-4138-D718538707E8}"/>
              </a:ext>
            </a:extLst>
          </p:cNvPr>
          <p:cNvSpPr txBox="1">
            <a:spLocks noGrp="1"/>
          </p:cNvSpPr>
          <p:nvPr>
            <p:ph type="dt" sz="half" idx="7"/>
          </p:nvPr>
        </p:nvSpPr>
        <p:spPr/>
        <p:txBody>
          <a:bodyPr/>
          <a:lstStyle>
            <a:lvl1pPr>
              <a:defRPr/>
            </a:lvl1pPr>
          </a:lstStyle>
          <a:p>
            <a:pPr lvl="0"/>
            <a:fld id="{0942546E-8B88-442F-A4DD-CE62331361F6}" type="datetime1">
              <a:rPr lang="el-GR"/>
              <a:pPr lvl="0"/>
              <a:t>24/11/2025</a:t>
            </a:fld>
            <a:endParaRPr lang="el-GR"/>
          </a:p>
        </p:txBody>
      </p:sp>
      <p:sp>
        <p:nvSpPr>
          <p:cNvPr id="8" name="Footer Placeholder 7">
            <a:extLst>
              <a:ext uri="{FF2B5EF4-FFF2-40B4-BE49-F238E27FC236}">
                <a16:creationId xmlns:a16="http://schemas.microsoft.com/office/drawing/2014/main" id="{E0D0049E-C06F-F390-7ED8-9129D6FA8949}"/>
              </a:ext>
            </a:extLst>
          </p:cNvPr>
          <p:cNvSpPr txBox="1">
            <a:spLocks noGrp="1"/>
          </p:cNvSpPr>
          <p:nvPr>
            <p:ph type="ftr" sz="quarter" idx="9"/>
          </p:nvPr>
        </p:nvSpPr>
        <p:spPr/>
        <p:txBody>
          <a:bodyPr/>
          <a:lstStyle>
            <a:lvl1pPr>
              <a:defRPr/>
            </a:lvl1pPr>
          </a:lstStyle>
          <a:p>
            <a:pPr lvl="0"/>
            <a:endParaRPr lang="el-GR"/>
          </a:p>
        </p:txBody>
      </p:sp>
      <p:sp>
        <p:nvSpPr>
          <p:cNvPr id="9" name="Slide Number Placeholder 8">
            <a:extLst>
              <a:ext uri="{FF2B5EF4-FFF2-40B4-BE49-F238E27FC236}">
                <a16:creationId xmlns:a16="http://schemas.microsoft.com/office/drawing/2014/main" id="{E89B0B49-29F3-D9A6-3757-11893837AD44}"/>
              </a:ext>
            </a:extLst>
          </p:cNvPr>
          <p:cNvSpPr txBox="1">
            <a:spLocks noGrp="1"/>
          </p:cNvSpPr>
          <p:nvPr>
            <p:ph type="sldNum" sz="quarter" idx="8"/>
          </p:nvPr>
        </p:nvSpPr>
        <p:spPr/>
        <p:txBody>
          <a:bodyPr/>
          <a:lstStyle>
            <a:lvl1pPr>
              <a:defRPr/>
            </a:lvl1pPr>
          </a:lstStyle>
          <a:p>
            <a:pPr lvl="0"/>
            <a:fld id="{3C8A5912-DF80-41C2-8839-D082EDA270BF}" type="slidenum">
              <a:t>‹#›</a:t>
            </a:fld>
            <a:endParaRPr lang="el-GR"/>
          </a:p>
        </p:txBody>
      </p:sp>
    </p:spTree>
    <p:extLst>
      <p:ext uri="{BB962C8B-B14F-4D97-AF65-F5344CB8AC3E}">
        <p14:creationId xmlns:p14="http://schemas.microsoft.com/office/powerpoint/2010/main" val="428178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538-0858-9088-EEB0-886B898A8704}"/>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9518DE96-C47F-9F9F-EC44-7D5A6A745829}"/>
              </a:ext>
            </a:extLst>
          </p:cNvPr>
          <p:cNvSpPr txBox="1">
            <a:spLocks noGrp="1"/>
          </p:cNvSpPr>
          <p:nvPr>
            <p:ph type="dt" sz="half" idx="7"/>
          </p:nvPr>
        </p:nvSpPr>
        <p:spPr/>
        <p:txBody>
          <a:bodyPr/>
          <a:lstStyle>
            <a:lvl1pPr>
              <a:defRPr/>
            </a:lvl1pPr>
          </a:lstStyle>
          <a:p>
            <a:pPr lvl="0"/>
            <a:fld id="{2E3CDF15-3D57-4713-8931-3B79835E8D4A}" type="datetime1">
              <a:rPr lang="el-GR"/>
              <a:pPr lvl="0"/>
              <a:t>24/11/2025</a:t>
            </a:fld>
            <a:endParaRPr lang="el-GR"/>
          </a:p>
        </p:txBody>
      </p:sp>
      <p:sp>
        <p:nvSpPr>
          <p:cNvPr id="4" name="Footer Placeholder 3">
            <a:extLst>
              <a:ext uri="{FF2B5EF4-FFF2-40B4-BE49-F238E27FC236}">
                <a16:creationId xmlns:a16="http://schemas.microsoft.com/office/drawing/2014/main" id="{6BCB703A-A44C-8066-F37F-C97C78C835F1}"/>
              </a:ext>
            </a:extLst>
          </p:cNvPr>
          <p:cNvSpPr txBox="1">
            <a:spLocks noGrp="1"/>
          </p:cNvSpPr>
          <p:nvPr>
            <p:ph type="ftr" sz="quarter" idx="9"/>
          </p:nvPr>
        </p:nvSpPr>
        <p:spPr/>
        <p:txBody>
          <a:bodyPr/>
          <a:lstStyle>
            <a:lvl1pPr>
              <a:defRPr/>
            </a:lvl1pPr>
          </a:lstStyle>
          <a:p>
            <a:pPr lvl="0"/>
            <a:endParaRPr lang="el-GR"/>
          </a:p>
        </p:txBody>
      </p:sp>
      <p:sp>
        <p:nvSpPr>
          <p:cNvPr id="5" name="Slide Number Placeholder 4">
            <a:extLst>
              <a:ext uri="{FF2B5EF4-FFF2-40B4-BE49-F238E27FC236}">
                <a16:creationId xmlns:a16="http://schemas.microsoft.com/office/drawing/2014/main" id="{A5A2E89D-69BE-30B4-F286-1FC030DB2E7F}"/>
              </a:ext>
            </a:extLst>
          </p:cNvPr>
          <p:cNvSpPr txBox="1">
            <a:spLocks noGrp="1"/>
          </p:cNvSpPr>
          <p:nvPr>
            <p:ph type="sldNum" sz="quarter" idx="8"/>
          </p:nvPr>
        </p:nvSpPr>
        <p:spPr/>
        <p:txBody>
          <a:bodyPr/>
          <a:lstStyle>
            <a:lvl1pPr>
              <a:defRPr/>
            </a:lvl1pPr>
          </a:lstStyle>
          <a:p>
            <a:pPr lvl="0"/>
            <a:fld id="{B727F8CC-00BA-47F2-A3DA-71BA268C5E29}" type="slidenum">
              <a:t>‹#›</a:t>
            </a:fld>
            <a:endParaRPr lang="el-GR"/>
          </a:p>
        </p:txBody>
      </p:sp>
    </p:spTree>
    <p:extLst>
      <p:ext uri="{BB962C8B-B14F-4D97-AF65-F5344CB8AC3E}">
        <p14:creationId xmlns:p14="http://schemas.microsoft.com/office/powerpoint/2010/main" val="28116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F749F-6C76-133A-CE04-7D7AE78B0C07}"/>
              </a:ext>
            </a:extLst>
          </p:cNvPr>
          <p:cNvSpPr txBox="1">
            <a:spLocks noGrp="1"/>
          </p:cNvSpPr>
          <p:nvPr>
            <p:ph type="dt" sz="half" idx="7"/>
          </p:nvPr>
        </p:nvSpPr>
        <p:spPr/>
        <p:txBody>
          <a:bodyPr/>
          <a:lstStyle>
            <a:lvl1pPr>
              <a:defRPr/>
            </a:lvl1pPr>
          </a:lstStyle>
          <a:p>
            <a:pPr lvl="0"/>
            <a:fld id="{040D88EC-63DE-4F7D-AE90-2872C0D75670}" type="datetime1">
              <a:rPr lang="el-GR"/>
              <a:pPr lvl="0"/>
              <a:t>24/11/2025</a:t>
            </a:fld>
            <a:endParaRPr lang="el-GR"/>
          </a:p>
        </p:txBody>
      </p:sp>
      <p:sp>
        <p:nvSpPr>
          <p:cNvPr id="3" name="Footer Placeholder 2">
            <a:extLst>
              <a:ext uri="{FF2B5EF4-FFF2-40B4-BE49-F238E27FC236}">
                <a16:creationId xmlns:a16="http://schemas.microsoft.com/office/drawing/2014/main" id="{B249504E-404E-DA06-C712-111A27F65E6D}"/>
              </a:ext>
            </a:extLst>
          </p:cNvPr>
          <p:cNvSpPr txBox="1">
            <a:spLocks noGrp="1"/>
          </p:cNvSpPr>
          <p:nvPr>
            <p:ph type="ftr" sz="quarter" idx="9"/>
          </p:nvPr>
        </p:nvSpPr>
        <p:spPr/>
        <p:txBody>
          <a:bodyPr/>
          <a:lstStyle>
            <a:lvl1pPr>
              <a:defRPr/>
            </a:lvl1pPr>
          </a:lstStyle>
          <a:p>
            <a:pPr lvl="0"/>
            <a:endParaRPr lang="el-GR"/>
          </a:p>
        </p:txBody>
      </p:sp>
      <p:sp>
        <p:nvSpPr>
          <p:cNvPr id="4" name="Slide Number Placeholder 3">
            <a:extLst>
              <a:ext uri="{FF2B5EF4-FFF2-40B4-BE49-F238E27FC236}">
                <a16:creationId xmlns:a16="http://schemas.microsoft.com/office/drawing/2014/main" id="{15C10AFB-32D6-E110-9FC7-DE0D7A3A3B32}"/>
              </a:ext>
            </a:extLst>
          </p:cNvPr>
          <p:cNvSpPr txBox="1">
            <a:spLocks noGrp="1"/>
          </p:cNvSpPr>
          <p:nvPr>
            <p:ph type="sldNum" sz="quarter" idx="8"/>
          </p:nvPr>
        </p:nvSpPr>
        <p:spPr/>
        <p:txBody>
          <a:bodyPr/>
          <a:lstStyle>
            <a:lvl1pPr>
              <a:defRPr/>
            </a:lvl1pPr>
          </a:lstStyle>
          <a:p>
            <a:pPr lvl="0"/>
            <a:fld id="{3EAE9EA6-A463-42C1-832B-75F15E6DD1BD}" type="slidenum">
              <a:t>‹#›</a:t>
            </a:fld>
            <a:endParaRPr lang="el-GR"/>
          </a:p>
        </p:txBody>
      </p:sp>
    </p:spTree>
    <p:extLst>
      <p:ext uri="{BB962C8B-B14F-4D97-AF65-F5344CB8AC3E}">
        <p14:creationId xmlns:p14="http://schemas.microsoft.com/office/powerpoint/2010/main" val="101001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522D-4793-CDD2-336C-E83A48A4ED31}"/>
              </a:ext>
            </a:extLst>
          </p:cNvPr>
          <p:cNvSpPr txBox="1">
            <a:spLocks noGrp="1"/>
          </p:cNvSpPr>
          <p:nvPr>
            <p:ph type="title"/>
          </p:nvPr>
        </p:nvSpPr>
        <p:spPr>
          <a:xfrm>
            <a:off x="917225" y="609603"/>
            <a:ext cx="3932240" cy="2362196"/>
          </a:xfrm>
        </p:spPr>
        <p:txBody>
          <a:bodyPr anchor="b"/>
          <a:lstStyle>
            <a:lvl1pPr>
              <a:defRPr sz="2800"/>
            </a:lvl1pPr>
          </a:lstStyle>
          <a:p>
            <a:pPr lvl="0"/>
            <a:r>
              <a:rPr lang="en-US"/>
              <a:t>Click to edit Master title style</a:t>
            </a:r>
          </a:p>
        </p:txBody>
      </p:sp>
      <p:sp>
        <p:nvSpPr>
          <p:cNvPr id="3" name="Content Placeholder 2">
            <a:extLst>
              <a:ext uri="{FF2B5EF4-FFF2-40B4-BE49-F238E27FC236}">
                <a16:creationId xmlns:a16="http://schemas.microsoft.com/office/drawing/2014/main" id="{3526AD9E-4D3D-426A-5377-706AC70DB0B3}"/>
              </a:ext>
            </a:extLst>
          </p:cNvPr>
          <p:cNvSpPr txBox="1">
            <a:spLocks noGrp="1"/>
          </p:cNvSpPr>
          <p:nvPr>
            <p:ph idx="1"/>
          </p:nvPr>
        </p:nvSpPr>
        <p:spPr>
          <a:xfrm>
            <a:off x="5078065" y="609603"/>
            <a:ext cx="6189491" cy="5181603"/>
          </a:xfrm>
        </p:spPr>
        <p:txBody>
          <a:bodyPr anchor="ct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E343F-B5EF-F8E7-4C75-23F31EAA129B}"/>
              </a:ext>
            </a:extLst>
          </p:cNvPr>
          <p:cNvSpPr txBox="1">
            <a:spLocks noGrp="1"/>
          </p:cNvSpPr>
          <p:nvPr>
            <p:ph type="body" idx="2"/>
          </p:nvPr>
        </p:nvSpPr>
        <p:spPr>
          <a:xfrm>
            <a:off x="917225" y="2971800"/>
            <a:ext cx="3932240" cy="2819396"/>
          </a:xfrm>
        </p:spPr>
        <p:txBody>
          <a:bodyPr anchorCtr="1"/>
          <a:lstStyle>
            <a:lvl1pPr marL="0" indent="0" algn="ctr">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98EFAE6-3CDA-02F6-ED10-4C64799BDBA6}"/>
              </a:ext>
            </a:extLst>
          </p:cNvPr>
          <p:cNvSpPr txBox="1">
            <a:spLocks noGrp="1"/>
          </p:cNvSpPr>
          <p:nvPr>
            <p:ph type="dt" sz="half" idx="7"/>
          </p:nvPr>
        </p:nvSpPr>
        <p:spPr/>
        <p:txBody>
          <a:bodyPr/>
          <a:lstStyle>
            <a:lvl1pPr>
              <a:defRPr/>
            </a:lvl1pPr>
          </a:lstStyle>
          <a:p>
            <a:pPr lvl="0"/>
            <a:fld id="{8D4046CA-CA20-4C72-9EC2-62299C0ED0B5}" type="datetime1">
              <a:rPr lang="el-GR"/>
              <a:pPr lvl="0"/>
              <a:t>24/11/2025</a:t>
            </a:fld>
            <a:endParaRPr lang="el-GR"/>
          </a:p>
        </p:txBody>
      </p:sp>
      <p:sp>
        <p:nvSpPr>
          <p:cNvPr id="6" name="Footer Placeholder 5">
            <a:extLst>
              <a:ext uri="{FF2B5EF4-FFF2-40B4-BE49-F238E27FC236}">
                <a16:creationId xmlns:a16="http://schemas.microsoft.com/office/drawing/2014/main" id="{CAC8E71A-B4EA-7086-37D7-7AAFDCAE3F0B}"/>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03935F24-669D-B09C-E82A-EB1A4379AA1A}"/>
              </a:ext>
            </a:extLst>
          </p:cNvPr>
          <p:cNvSpPr txBox="1">
            <a:spLocks noGrp="1"/>
          </p:cNvSpPr>
          <p:nvPr>
            <p:ph type="sldNum" sz="quarter" idx="8"/>
          </p:nvPr>
        </p:nvSpPr>
        <p:spPr/>
        <p:txBody>
          <a:bodyPr/>
          <a:lstStyle>
            <a:lvl1pPr>
              <a:defRPr/>
            </a:lvl1pPr>
          </a:lstStyle>
          <a:p>
            <a:pPr lvl="0"/>
            <a:fld id="{5F926734-F719-474E-BF93-4E75970A1175}" type="slidenum">
              <a:t>‹#›</a:t>
            </a:fld>
            <a:endParaRPr lang="el-GR"/>
          </a:p>
        </p:txBody>
      </p:sp>
    </p:spTree>
    <p:extLst>
      <p:ext uri="{BB962C8B-B14F-4D97-AF65-F5344CB8AC3E}">
        <p14:creationId xmlns:p14="http://schemas.microsoft.com/office/powerpoint/2010/main" val="291335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2568-DDC6-CCA1-939D-8BA9649AFA74}"/>
              </a:ext>
            </a:extLst>
          </p:cNvPr>
          <p:cNvSpPr txBox="1">
            <a:spLocks noGrp="1"/>
          </p:cNvSpPr>
          <p:nvPr>
            <p:ph type="title"/>
          </p:nvPr>
        </p:nvSpPr>
        <p:spPr>
          <a:xfrm>
            <a:off x="917225" y="609603"/>
            <a:ext cx="5929774" cy="2362196"/>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26370181-99C6-BF6C-45C3-EC8E5F0DAFD2}"/>
              </a:ext>
            </a:extLst>
          </p:cNvPr>
          <p:cNvSpPr txBox="1">
            <a:spLocks noGrp="1"/>
          </p:cNvSpPr>
          <p:nvPr>
            <p:ph type="pic" idx="1"/>
          </p:nvPr>
        </p:nvSpPr>
        <p:spPr>
          <a:xfrm>
            <a:off x="7424799" y="758878"/>
            <a:ext cx="3255355" cy="4883042"/>
          </a:xfrm>
          <a:ln w="190496" cap="sq">
            <a:solidFill>
              <a:srgbClr val="FFFFFF"/>
            </a:solidFill>
            <a:prstDash val="solid"/>
            <a:miter/>
          </a:ln>
          <a:effectLst>
            <a:outerShdw dist="18004" dir="5400000" algn="tl">
              <a:srgbClr val="000000">
                <a:alpha val="40000"/>
              </a:srgbClr>
            </a:outerShdw>
          </a:effectLst>
        </p:spPr>
        <p:txBody>
          <a:bodyPr anchorCtr="1"/>
          <a:lstStyle>
            <a:lvl1pPr marL="0" indent="0" algn="ctr">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A47C3269-2758-4659-EAC4-F65FFE4DB4B2}"/>
              </a:ext>
            </a:extLst>
          </p:cNvPr>
          <p:cNvSpPr txBox="1">
            <a:spLocks noGrp="1"/>
          </p:cNvSpPr>
          <p:nvPr>
            <p:ph type="body" idx="2"/>
          </p:nvPr>
        </p:nvSpPr>
        <p:spPr>
          <a:xfrm>
            <a:off x="913796" y="2971800"/>
            <a:ext cx="5934949" cy="2819396"/>
          </a:xfrm>
        </p:spPr>
        <p:txBody>
          <a:bodyPr anchorCtr="1"/>
          <a:lstStyle>
            <a:lvl1pPr marL="0" indent="0" algn="ctr">
              <a:buNone/>
              <a:defRPr sz="1800"/>
            </a:lvl1pPr>
          </a:lstStyle>
          <a:p>
            <a:pPr lvl="0"/>
            <a:r>
              <a:rPr lang="en-US"/>
              <a:t>Click to edit Master text styles</a:t>
            </a:r>
          </a:p>
        </p:txBody>
      </p:sp>
      <p:sp>
        <p:nvSpPr>
          <p:cNvPr id="5" name="Date Placeholder 4">
            <a:extLst>
              <a:ext uri="{FF2B5EF4-FFF2-40B4-BE49-F238E27FC236}">
                <a16:creationId xmlns:a16="http://schemas.microsoft.com/office/drawing/2014/main" id="{49BA51B6-6705-0A7C-2D4D-534D8C573306}"/>
              </a:ext>
            </a:extLst>
          </p:cNvPr>
          <p:cNvSpPr txBox="1">
            <a:spLocks noGrp="1"/>
          </p:cNvSpPr>
          <p:nvPr>
            <p:ph type="dt" sz="half" idx="7"/>
          </p:nvPr>
        </p:nvSpPr>
        <p:spPr/>
        <p:txBody>
          <a:bodyPr/>
          <a:lstStyle>
            <a:lvl1pPr>
              <a:defRPr/>
            </a:lvl1pPr>
          </a:lstStyle>
          <a:p>
            <a:pPr lvl="0"/>
            <a:fld id="{C13723E4-105D-4B8E-B66B-C8987663DAF8}" type="datetime1">
              <a:rPr lang="el-GR"/>
              <a:pPr lvl="0"/>
              <a:t>24/11/2025</a:t>
            </a:fld>
            <a:endParaRPr lang="el-GR"/>
          </a:p>
        </p:txBody>
      </p:sp>
      <p:sp>
        <p:nvSpPr>
          <p:cNvPr id="6" name="Footer Placeholder 5">
            <a:extLst>
              <a:ext uri="{FF2B5EF4-FFF2-40B4-BE49-F238E27FC236}">
                <a16:creationId xmlns:a16="http://schemas.microsoft.com/office/drawing/2014/main" id="{746CE0A2-EDB3-AC8E-AC63-F1E2050C7CFC}"/>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F00E43E5-7DC2-6557-4036-2EC49876C7C5}"/>
              </a:ext>
            </a:extLst>
          </p:cNvPr>
          <p:cNvSpPr txBox="1">
            <a:spLocks noGrp="1"/>
          </p:cNvSpPr>
          <p:nvPr>
            <p:ph type="sldNum" sz="quarter" idx="8"/>
          </p:nvPr>
        </p:nvSpPr>
        <p:spPr/>
        <p:txBody>
          <a:bodyPr/>
          <a:lstStyle>
            <a:lvl1pPr>
              <a:defRPr/>
            </a:lvl1pPr>
          </a:lstStyle>
          <a:p>
            <a:pPr lvl="0"/>
            <a:fld id="{13A9E8A8-EC38-4089-8A55-826CCB615CEA}" type="slidenum">
              <a:t>‹#›</a:t>
            </a:fld>
            <a:endParaRPr lang="el-GR"/>
          </a:p>
        </p:txBody>
      </p:sp>
    </p:spTree>
    <p:extLst>
      <p:ext uri="{BB962C8B-B14F-4D97-AF65-F5344CB8AC3E}">
        <p14:creationId xmlns:p14="http://schemas.microsoft.com/office/powerpoint/2010/main" val="109314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57AED6-2DEA-2C13-2BA1-F4DA07089E7B}"/>
              </a:ext>
            </a:extLst>
          </p:cNvPr>
          <p:cNvSpPr txBox="1">
            <a:spLocks noGrp="1"/>
          </p:cNvSpPr>
          <p:nvPr>
            <p:ph type="title"/>
          </p:nvPr>
        </p:nvSpPr>
        <p:spPr>
          <a:xfrm>
            <a:off x="913796" y="609603"/>
            <a:ext cx="10353760" cy="1326318"/>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8A22952-2202-6771-487E-60A03F485860}"/>
              </a:ext>
            </a:extLst>
          </p:cNvPr>
          <p:cNvSpPr txBox="1">
            <a:spLocks noGrp="1"/>
          </p:cNvSpPr>
          <p:nvPr>
            <p:ph type="body" idx="1"/>
          </p:nvPr>
        </p:nvSpPr>
        <p:spPr>
          <a:xfrm>
            <a:off x="913796" y="2096060"/>
            <a:ext cx="10353760" cy="36951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0A4DD-BDA0-D8AC-B545-6F399B0CEDEE}"/>
              </a:ext>
            </a:extLst>
          </p:cNvPr>
          <p:cNvSpPr txBox="1">
            <a:spLocks noGrp="1"/>
          </p:cNvSpPr>
          <p:nvPr>
            <p:ph type="dt" sz="half" idx="2"/>
          </p:nvPr>
        </p:nvSpPr>
        <p:spPr>
          <a:xfrm>
            <a:off x="7678738" y="5883277"/>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l-GR" sz="1000" b="0" i="0" u="none" strike="noStrike" kern="1200" cap="none" spc="0" baseline="0">
                <a:solidFill>
                  <a:srgbClr val="FFFFFF"/>
                </a:solidFill>
                <a:uFillTx/>
                <a:latin typeface="Rockwell"/>
              </a:defRPr>
            </a:lvl1pPr>
          </a:lstStyle>
          <a:p>
            <a:pPr lvl="0"/>
            <a:fld id="{862B5FD2-31CF-48EF-AFF8-13CBFE5D7A70}" type="datetime1">
              <a:rPr lang="el-GR"/>
              <a:pPr lvl="0"/>
              <a:t>24/11/2025</a:t>
            </a:fld>
            <a:endParaRPr lang="el-GR"/>
          </a:p>
        </p:txBody>
      </p:sp>
      <p:sp>
        <p:nvSpPr>
          <p:cNvPr id="5" name="Footer Placeholder 4">
            <a:extLst>
              <a:ext uri="{FF2B5EF4-FFF2-40B4-BE49-F238E27FC236}">
                <a16:creationId xmlns:a16="http://schemas.microsoft.com/office/drawing/2014/main" id="{4E5B6D42-7558-7BBA-1157-AB538772AF7C}"/>
              </a:ext>
            </a:extLst>
          </p:cNvPr>
          <p:cNvSpPr txBox="1">
            <a:spLocks noGrp="1"/>
          </p:cNvSpPr>
          <p:nvPr>
            <p:ph type="ftr" sz="quarter" idx="3"/>
          </p:nvPr>
        </p:nvSpPr>
        <p:spPr>
          <a:xfrm>
            <a:off x="913796" y="5883277"/>
            <a:ext cx="6672861"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l-GR" sz="1000" b="0" i="0" u="none" strike="noStrike" kern="1200" cap="none" spc="0" baseline="0">
                <a:solidFill>
                  <a:srgbClr val="FFFFFF"/>
                </a:solidFill>
                <a:uFillTx/>
                <a:latin typeface="Rockwell"/>
              </a:defRPr>
            </a:lvl1pPr>
          </a:lstStyle>
          <a:p>
            <a:pPr lvl="0"/>
            <a:endParaRPr lang="el-GR"/>
          </a:p>
        </p:txBody>
      </p:sp>
      <p:sp>
        <p:nvSpPr>
          <p:cNvPr id="6" name="Slide Number Placeholder 5">
            <a:extLst>
              <a:ext uri="{FF2B5EF4-FFF2-40B4-BE49-F238E27FC236}">
                <a16:creationId xmlns:a16="http://schemas.microsoft.com/office/drawing/2014/main" id="{99502F32-1452-712F-D51A-8EB6738AEC78}"/>
              </a:ext>
            </a:extLst>
          </p:cNvPr>
          <p:cNvSpPr txBox="1">
            <a:spLocks noGrp="1"/>
          </p:cNvSpPr>
          <p:nvPr>
            <p:ph type="sldNum" sz="quarter" idx="4"/>
          </p:nvPr>
        </p:nvSpPr>
        <p:spPr>
          <a:xfrm>
            <a:off x="10514008" y="5883277"/>
            <a:ext cx="753547"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l-GR" sz="1000" b="0" i="0" u="none" strike="noStrike" kern="1200" cap="none" spc="0" baseline="0">
                <a:solidFill>
                  <a:srgbClr val="FFFFFF"/>
                </a:solidFill>
                <a:uFillTx/>
                <a:latin typeface="Rockwell"/>
              </a:defRPr>
            </a:lvl1pPr>
          </a:lstStyle>
          <a:p>
            <a:pPr lvl="0"/>
            <a:fld id="{5FFA5EDB-1F3A-4351-8598-EA237360FDC1}" type="slidenum">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lvl="0" indent="0" algn="ctr" defTabSz="914400" rtl="0" fontAlgn="auto" hangingPunct="1">
        <a:lnSpc>
          <a:spcPct val="90000"/>
        </a:lnSpc>
        <a:spcBef>
          <a:spcPts val="0"/>
        </a:spcBef>
        <a:spcAft>
          <a:spcPts val="0"/>
        </a:spcAft>
        <a:buNone/>
        <a:tabLst/>
        <a:defRPr lang="en-US" sz="3400" b="1" i="0" u="none" strike="noStrike" kern="1200" cap="all" spc="0" baseline="0">
          <a:solidFill>
            <a:srgbClr val="FFFFFF"/>
          </a:solidFill>
          <a:effectLst>
            <a:outerShdw dist="63494" dir="2700000">
              <a:srgbClr val="000000"/>
            </a:outerShdw>
          </a:effectLst>
          <a:uFillTx/>
          <a:latin typeface="Bookman Old Style"/>
        </a:defRPr>
      </a:lvl1pPr>
    </p:titleStyle>
    <p:bodyStyle>
      <a:lvl1pPr marL="228600" marR="0" lvl="0" indent="-228600" algn="l" defTabSz="914400" rtl="0" fontAlgn="auto" hangingPunct="1">
        <a:lnSpc>
          <a:spcPct val="120000"/>
        </a:lnSpc>
        <a:spcBef>
          <a:spcPts val="1000"/>
        </a:spcBef>
        <a:spcAft>
          <a:spcPts val="0"/>
        </a:spcAft>
        <a:buSzPct val="100000"/>
        <a:buFont typeface="Arial" pitchFamily="34"/>
        <a:buChar char="•"/>
        <a:tabLst/>
        <a:defRPr lang="en-US" sz="2000" b="0" i="0" u="none" strike="noStrike" kern="1200" cap="none" spc="0" baseline="0">
          <a:solidFill>
            <a:srgbClr val="FFFFFF"/>
          </a:solidFill>
          <a:effectLst>
            <a:outerShdw dist="38096" dir="2700000">
              <a:srgbClr val="000000"/>
            </a:outerShdw>
          </a:effectLst>
          <a:uFillTx/>
          <a:latin typeface="Rockwell"/>
        </a:defRPr>
      </a:lvl1pPr>
      <a:lvl2pPr marL="685800" marR="0" lvl="1" indent="-228600" algn="l" defTabSz="914400" rtl="0" fontAlgn="auto" hangingPunct="1">
        <a:lnSpc>
          <a:spcPct val="120000"/>
        </a:lnSpc>
        <a:spcBef>
          <a:spcPts val="500"/>
        </a:spcBef>
        <a:spcAft>
          <a:spcPts val="0"/>
        </a:spcAft>
        <a:buSzPct val="100000"/>
        <a:buFont typeface="Arial" pitchFamily="34"/>
        <a:buChar char="•"/>
        <a:tabLst/>
        <a:defRPr lang="en-US" sz="1800" b="0" i="0" u="none" strike="noStrike" kern="1200" cap="none" spc="0" baseline="0">
          <a:solidFill>
            <a:srgbClr val="FFFFFF"/>
          </a:solidFill>
          <a:effectLst>
            <a:outerShdw dist="38096" dir="2700000">
              <a:srgbClr val="000000"/>
            </a:outerShdw>
          </a:effectLst>
          <a:uFillTx/>
          <a:latin typeface="Rockwell"/>
        </a:defRPr>
      </a:lvl2pPr>
      <a:lvl3pPr marL="1143000" marR="0" lvl="2" indent="-228600" algn="l" defTabSz="914400" rtl="0" fontAlgn="auto" hangingPunct="1">
        <a:lnSpc>
          <a:spcPct val="120000"/>
        </a:lnSpc>
        <a:spcBef>
          <a:spcPts val="500"/>
        </a:spcBef>
        <a:spcAft>
          <a:spcPts val="0"/>
        </a:spcAft>
        <a:buSzPct val="100000"/>
        <a:buFont typeface="Arial" pitchFamily="34"/>
        <a:buChar char="•"/>
        <a:tabLst/>
        <a:defRPr lang="en-US" sz="1600" b="0" i="0" u="none" strike="noStrike" kern="1200" cap="none" spc="0" baseline="0">
          <a:solidFill>
            <a:srgbClr val="FFFFFF"/>
          </a:solidFill>
          <a:effectLst>
            <a:outerShdw dist="38096" dir="2700000">
              <a:srgbClr val="000000"/>
            </a:outerShdw>
          </a:effectLst>
          <a:uFillTx/>
          <a:latin typeface="Rockwell"/>
        </a:defRPr>
      </a:lvl3pPr>
      <a:lvl4pPr marL="1600200" marR="0" lvl="3" indent="-228600" algn="l" defTabSz="914400" rtl="0" fontAlgn="auto" hangingPunct="1">
        <a:lnSpc>
          <a:spcPct val="120000"/>
        </a:lnSpc>
        <a:spcBef>
          <a:spcPts val="500"/>
        </a:spcBef>
        <a:spcAft>
          <a:spcPts val="0"/>
        </a:spcAft>
        <a:buSzPct val="100000"/>
        <a:buFont typeface="Arial" pitchFamily="34"/>
        <a:buChar char="•"/>
        <a:tabLst/>
        <a:defRPr lang="en-US" sz="1400" b="0" i="0" u="none" strike="noStrike" kern="1200" cap="none" spc="0" baseline="0">
          <a:solidFill>
            <a:srgbClr val="FFFFFF"/>
          </a:solidFill>
          <a:effectLst>
            <a:outerShdw dist="38096" dir="2700000">
              <a:srgbClr val="000000"/>
            </a:outerShdw>
          </a:effectLst>
          <a:uFillTx/>
          <a:latin typeface="Rockwell"/>
        </a:defRPr>
      </a:lvl4pPr>
      <a:lvl5pPr marL="2057400" marR="0" lvl="4" indent="-228600" algn="l" defTabSz="914400" rtl="0" fontAlgn="auto" hangingPunct="1">
        <a:lnSpc>
          <a:spcPct val="120000"/>
        </a:lnSpc>
        <a:spcBef>
          <a:spcPts val="500"/>
        </a:spcBef>
        <a:spcAft>
          <a:spcPts val="0"/>
        </a:spcAft>
        <a:buSzPct val="100000"/>
        <a:buFont typeface="Arial" pitchFamily="34"/>
        <a:buChar char="•"/>
        <a:tabLst/>
        <a:defRPr lang="en-US" sz="1200" b="0" i="0" u="none" strike="noStrike" kern="1200" cap="none" spc="0" baseline="0">
          <a:solidFill>
            <a:srgbClr val="FFFFFF"/>
          </a:solidFill>
          <a:effectLst>
            <a:outerShdw dist="38096" dir="2700000">
              <a:srgbClr val="000000"/>
            </a:outerShdw>
          </a:effectLst>
          <a:uFillTx/>
          <a:latin typeface="Rockwel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8E175-84F0-368A-9024-300BC7FB70D7}"/>
            </a:ext>
          </a:extLst>
        </p:cNvPr>
        <p:cNvGrpSpPr/>
        <p:nvPr/>
      </p:nvGrpSpPr>
      <p:grpSpPr>
        <a:xfrm>
          <a:off x="0" y="0"/>
          <a:ext cx="0" cy="0"/>
          <a:chOff x="0" y="0"/>
          <a:chExt cx="0" cy="0"/>
        </a:xfrm>
      </p:grpSpPr>
      <p:pic>
        <p:nvPicPr>
          <p:cNvPr id="2" name="Picture 2" descr="The sandy beach Vari in Syros, Greece Photograph by Constantinos ...">
            <a:extLst>
              <a:ext uri="{FF2B5EF4-FFF2-40B4-BE49-F238E27FC236}">
                <a16:creationId xmlns:a16="http://schemas.microsoft.com/office/drawing/2014/main" id="{39994106-FCA3-3E11-9DF4-8A01D2E9D55D}"/>
              </a:ext>
            </a:extLst>
          </p:cNvPr>
          <p:cNvPicPr>
            <a:picLocks noChangeAspect="1"/>
          </p:cNvPicPr>
          <p:nvPr/>
        </p:nvPicPr>
        <p:blipFill>
          <a:blip r:embed="rId2"/>
          <a:srcRect/>
          <a:stretch>
            <a:fillRect/>
          </a:stretch>
        </p:blipFill>
        <p:spPr>
          <a:xfrm>
            <a:off x="0" y="-121999"/>
            <a:ext cx="12191996" cy="7615004"/>
          </a:xfrm>
          <a:prstGeom prst="rect">
            <a:avLst/>
          </a:prstGeom>
          <a:noFill/>
          <a:ln cap="flat">
            <a:noFill/>
          </a:ln>
        </p:spPr>
      </p:pic>
      <p:sp>
        <p:nvSpPr>
          <p:cNvPr id="3" name="Content Placeholder 2">
            <a:extLst>
              <a:ext uri="{FF2B5EF4-FFF2-40B4-BE49-F238E27FC236}">
                <a16:creationId xmlns:a16="http://schemas.microsoft.com/office/drawing/2014/main" id="{6EC42C3B-F9F9-38A8-01CA-7DB316C53C4E}"/>
              </a:ext>
            </a:extLst>
          </p:cNvPr>
          <p:cNvSpPr txBox="1">
            <a:spLocks noGrp="1"/>
          </p:cNvSpPr>
          <p:nvPr>
            <p:ph idx="1"/>
          </p:nvPr>
        </p:nvSpPr>
        <p:spPr>
          <a:xfrm>
            <a:off x="3192904" y="2289544"/>
            <a:ext cx="5396455" cy="2791917"/>
          </a:xfrm>
          <a:solidFill>
            <a:srgbClr val="000000">
              <a:alpha val="50000"/>
            </a:srgbClr>
          </a:solidFill>
        </p:spPr>
        <p:txBody>
          <a:bodyPr>
            <a:normAutofit/>
          </a:bodyPr>
          <a:lstStyle/>
          <a:p>
            <a:pPr marL="0" lvl="0" indent="0" algn="ctr">
              <a:buNone/>
            </a:pPr>
            <a:r>
              <a:rPr lang="en-US" sz="6600" b="1" dirty="0">
                <a:latin typeface="Aptos"/>
              </a:rPr>
              <a:t>OUR CITY</a:t>
            </a:r>
          </a:p>
          <a:p>
            <a:pPr marL="0" lvl="0" indent="0" algn="ctr">
              <a:buNone/>
            </a:pPr>
            <a:r>
              <a:rPr lang="en-US" sz="6600" b="1" dirty="0">
                <a:latin typeface="Aptos"/>
              </a:rPr>
              <a:t>VARI</a:t>
            </a:r>
            <a:endParaRPr lang="el-GR" sz="6600" b="1" dirty="0">
              <a:latin typeface="Aptos"/>
            </a:endParaRPr>
          </a:p>
        </p:txBody>
      </p:sp>
      <p:pic>
        <p:nvPicPr>
          <p:cNvPr id="1030" name="Picture 6" descr="El blog del Blas: E-TWINNING PROJECT &quot; ENGLISH &amp; SPANISH CULTURAL EXCHANGE&quot;">
            <a:extLst>
              <a:ext uri="{FF2B5EF4-FFF2-40B4-BE49-F238E27FC236}">
                <a16:creationId xmlns:a16="http://schemas.microsoft.com/office/drawing/2014/main" id="{1E676FE0-68FC-623F-62F6-D248EFBCA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9" y="4774396"/>
            <a:ext cx="2303310" cy="2038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A circle with different flags&#10;&#10;AI-generated content may be incorrect.">
            <a:extLst>
              <a:ext uri="{FF2B5EF4-FFF2-40B4-BE49-F238E27FC236}">
                <a16:creationId xmlns:a16="http://schemas.microsoft.com/office/drawing/2014/main" id="{5AEDED59-ACDB-8996-297B-4F20375BD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892" y="310639"/>
            <a:ext cx="2314101" cy="2314101"/>
          </a:xfrm>
          <a:prstGeom prst="rect">
            <a:avLst/>
          </a:prstGeom>
          <a:ln>
            <a:noFill/>
          </a:ln>
          <a:effectLst>
            <a:softEdge rad="112500"/>
          </a:effectLst>
        </p:spPr>
      </p:pic>
    </p:spTree>
    <p:extLst>
      <p:ext uri="{BB962C8B-B14F-4D97-AF65-F5344CB8AC3E}">
        <p14:creationId xmlns:p14="http://schemas.microsoft.com/office/powerpoint/2010/main" val="2122773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20">
    <p:bg>
      <p:bgPr>
        <a:solidFill>
          <a:srgbClr val="FFFFFF"/>
        </a:solidFill>
        <a:effectLst/>
      </p:bgPr>
    </p:bg>
    <p:spTree>
      <p:nvGrpSpPr>
        <p:cNvPr id="1" name=""/>
        <p:cNvGrpSpPr/>
        <p:nvPr/>
      </p:nvGrpSpPr>
      <p:grpSpPr>
        <a:xfrm>
          <a:off x="0" y="0"/>
          <a:ext cx="0" cy="0"/>
          <a:chOff x="0" y="0"/>
          <a:chExt cx="0" cy="0"/>
        </a:xfrm>
      </p:grpSpPr>
      <p:pic>
        <p:nvPicPr>
          <p:cNvPr id="2" name="Content Placeholder 23" descr="A bird flying over water">
            <a:extLst>
              <a:ext uri="{FF2B5EF4-FFF2-40B4-BE49-F238E27FC236}">
                <a16:creationId xmlns:a16="http://schemas.microsoft.com/office/drawing/2014/main" id="{611A601F-89D4-911F-01F1-9EACB5471970}"/>
              </a:ext>
            </a:extLst>
          </p:cNvPr>
          <p:cNvPicPr>
            <a:picLocks noGrp="1" noChangeAspect="1"/>
          </p:cNvPicPr>
          <p:nvPr>
            <p:ph idx="1"/>
          </p:nvPr>
        </p:nvPicPr>
        <p:blipFill>
          <a:blip r:embed="rId2"/>
          <a:srcRect t="15860" b="9053"/>
          <a:stretch>
            <a:fillRect/>
          </a:stretch>
        </p:blipFill>
        <p:spPr>
          <a:xfrm>
            <a:off x="18" y="9"/>
            <a:ext cx="12191978" cy="6865946"/>
          </a:xfrm>
        </p:spPr>
      </p:pic>
      <p:sp>
        <p:nvSpPr>
          <p:cNvPr id="3" name="Rectangle 28">
            <a:extLst>
              <a:ext uri="{FF2B5EF4-FFF2-40B4-BE49-F238E27FC236}">
                <a16:creationId xmlns:a16="http://schemas.microsoft.com/office/drawing/2014/main" id="{6A553330-ACBB-2182-42A1-D27785DCDF54}"/>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82766A">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F1E5B8E6-357C-6559-F7F2-3E18D27721AC}"/>
              </a:ext>
            </a:extLst>
          </p:cNvPr>
          <p:cNvSpPr txBox="1">
            <a:spLocks noGrp="1"/>
          </p:cNvSpPr>
          <p:nvPr>
            <p:ph type="title"/>
          </p:nvPr>
        </p:nvSpPr>
        <p:spPr>
          <a:xfrm>
            <a:off x="2638272" y="2317053"/>
            <a:ext cx="6175949" cy="1325559"/>
          </a:xfrm>
        </p:spPr>
        <p:txBody>
          <a:bodyPr/>
          <a:lstStyle/>
          <a:p>
            <a:pPr lvl="0"/>
            <a:r>
              <a:rPr lang="en-US" sz="5900"/>
              <a:t>OUR CULTURE</a:t>
            </a:r>
            <a:endParaRPr lang="el-GR" sz="5900" i="1">
              <a:effectLst>
                <a:outerShdw dist="38096" dir="2700000">
                  <a:srgbClr val="000000"/>
                </a:outerShdw>
              </a:effectLst>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7F87-8D8E-D2EC-0068-D60C022949C2}"/>
              </a:ext>
            </a:extLst>
          </p:cNvPr>
          <p:cNvSpPr txBox="1">
            <a:spLocks noGrp="1"/>
          </p:cNvSpPr>
          <p:nvPr>
            <p:ph type="title"/>
          </p:nvPr>
        </p:nvSpPr>
        <p:spPr>
          <a:xfrm>
            <a:off x="-405335" y="0"/>
            <a:ext cx="10353760" cy="1326318"/>
          </a:xfrm>
        </p:spPr>
        <p:txBody>
          <a:bodyPr/>
          <a:lstStyle/>
          <a:p>
            <a:pPr lvl="0"/>
            <a:r>
              <a:rPr lang="en-US"/>
              <a:t>HOLIDAYS</a:t>
            </a:r>
            <a:endParaRPr lang="el-GR"/>
          </a:p>
        </p:txBody>
      </p:sp>
      <p:sp>
        <p:nvSpPr>
          <p:cNvPr id="3" name="Content Placeholder 2">
            <a:extLst>
              <a:ext uri="{FF2B5EF4-FFF2-40B4-BE49-F238E27FC236}">
                <a16:creationId xmlns:a16="http://schemas.microsoft.com/office/drawing/2014/main" id="{73094A2B-627E-27DB-B2ED-EB1D4FA3A921}"/>
              </a:ext>
            </a:extLst>
          </p:cNvPr>
          <p:cNvSpPr txBox="1">
            <a:spLocks noGrp="1"/>
          </p:cNvSpPr>
          <p:nvPr>
            <p:ph idx="1"/>
          </p:nvPr>
        </p:nvSpPr>
        <p:spPr>
          <a:xfrm>
            <a:off x="190332" y="899412"/>
            <a:ext cx="8200229" cy="5666280"/>
          </a:xfrm>
        </p:spPr>
        <p:txBody>
          <a:bodyPr/>
          <a:lstStyle/>
          <a:p>
            <a:pPr lvl="0" algn="just"/>
            <a:r>
              <a:rPr lang="en-US"/>
              <a:t>The main holiday periods revolve around Christmas (25th of December), Easter (mobile celebration, usually in mid-April or May) and the Feast of Dormition of the Virgin (15th of August). Easter is the most important religious and family festival.</a:t>
            </a:r>
          </a:p>
          <a:p>
            <a:pPr lvl="0" algn="just"/>
            <a:endParaRPr lang="en-US"/>
          </a:p>
          <a:p>
            <a:pPr marL="0" lvl="0" indent="0" algn="just">
              <a:buNone/>
            </a:pPr>
            <a:endParaRPr lang="en-US"/>
          </a:p>
          <a:p>
            <a:pPr marL="0" lvl="0" indent="0" algn="just">
              <a:buNone/>
            </a:pPr>
            <a:endParaRPr lang="en-US"/>
          </a:p>
          <a:p>
            <a:pPr marL="0" lvl="0" indent="0" algn="just">
              <a:buNone/>
            </a:pPr>
            <a:endParaRPr lang="en-US"/>
          </a:p>
          <a:p>
            <a:pPr marL="0" lvl="0" indent="0" algn="just">
              <a:buNone/>
            </a:pPr>
            <a:endParaRPr lang="en-US"/>
          </a:p>
          <a:p>
            <a:pPr lvl="0" algn="just"/>
            <a:r>
              <a:rPr lang="en-US"/>
              <a:t> In Vari on November 21 we also celebrate with great honor and reverence “the income of the Virgin Mary” (when Virgin at the age of 3 walked with her parents on the Jerusalem temple, where she stayed).</a:t>
            </a:r>
            <a:endParaRPr lang="el-GR"/>
          </a:p>
        </p:txBody>
      </p:sp>
      <p:pic>
        <p:nvPicPr>
          <p:cNvPr id="4" name="Picture 6" descr="A group of people in a crowd&#10;&#10;AI-generated content may be incorrect.">
            <a:extLst>
              <a:ext uri="{FF2B5EF4-FFF2-40B4-BE49-F238E27FC236}">
                <a16:creationId xmlns:a16="http://schemas.microsoft.com/office/drawing/2014/main" id="{7F48B23A-114A-B7FE-209E-0B7B83595188}"/>
              </a:ext>
            </a:extLst>
          </p:cNvPr>
          <p:cNvPicPr>
            <a:picLocks noChangeAspect="1"/>
          </p:cNvPicPr>
          <p:nvPr/>
        </p:nvPicPr>
        <p:blipFill>
          <a:blip r:embed="rId2"/>
          <a:stretch>
            <a:fillRect/>
          </a:stretch>
        </p:blipFill>
        <p:spPr>
          <a:xfrm>
            <a:off x="8741599" y="3627616"/>
            <a:ext cx="2804373" cy="3164272"/>
          </a:xfrm>
          <a:prstGeom prst="rect">
            <a:avLst/>
          </a:prstGeom>
          <a:ln>
            <a:noFill/>
          </a:ln>
          <a:effectLst>
            <a:softEdge rad="112500"/>
          </a:effectLst>
        </p:spPr>
      </p:pic>
      <p:pic>
        <p:nvPicPr>
          <p:cNvPr id="5" name="Picture 2" descr="Syntagma Square with Christmas Tree, Athens, Greece Editorial ...">
            <a:extLst>
              <a:ext uri="{FF2B5EF4-FFF2-40B4-BE49-F238E27FC236}">
                <a16:creationId xmlns:a16="http://schemas.microsoft.com/office/drawing/2014/main" id="{D563A9D2-9576-1F2A-3681-8CC6158F3CF2}"/>
              </a:ext>
            </a:extLst>
          </p:cNvPr>
          <p:cNvPicPr>
            <a:picLocks noChangeAspect="1"/>
          </p:cNvPicPr>
          <p:nvPr/>
        </p:nvPicPr>
        <p:blipFill>
          <a:blip r:embed="rId3"/>
          <a:srcRect/>
          <a:stretch>
            <a:fillRect/>
          </a:stretch>
        </p:blipFill>
        <p:spPr>
          <a:xfrm>
            <a:off x="8983541" y="135971"/>
            <a:ext cx="2465963" cy="3293028"/>
          </a:xfrm>
          <a:prstGeom prst="rect">
            <a:avLst/>
          </a:prstGeom>
          <a:ln>
            <a:noFill/>
          </a:ln>
          <a:effectLst>
            <a:softEdge rad="112500"/>
          </a:effectLst>
        </p:spPr>
      </p:pic>
      <p:pic>
        <p:nvPicPr>
          <p:cNvPr id="6" name="Picture 6" descr="Greek Easter 2025 Explained: Dates, Fasting, and Traditions">
            <a:extLst>
              <a:ext uri="{FF2B5EF4-FFF2-40B4-BE49-F238E27FC236}">
                <a16:creationId xmlns:a16="http://schemas.microsoft.com/office/drawing/2014/main" id="{31BE7D00-E7E5-02B5-A97D-364D7E164A4B}"/>
              </a:ext>
            </a:extLst>
          </p:cNvPr>
          <p:cNvPicPr>
            <a:picLocks noChangeAspect="1"/>
          </p:cNvPicPr>
          <p:nvPr/>
        </p:nvPicPr>
        <p:blipFill>
          <a:blip r:embed="rId4"/>
          <a:srcRect/>
          <a:stretch>
            <a:fillRect/>
          </a:stretch>
        </p:blipFill>
        <p:spPr>
          <a:xfrm>
            <a:off x="670291" y="2563319"/>
            <a:ext cx="3402829" cy="2271012"/>
          </a:xfrm>
          <a:prstGeom prst="rect">
            <a:avLst/>
          </a:prstGeom>
          <a:ln>
            <a:noFill/>
          </a:ln>
          <a:effectLst>
            <a:softEdge rad="112500"/>
          </a:effectLst>
        </p:spPr>
      </p:pic>
      <p:pic>
        <p:nvPicPr>
          <p:cNvPr id="7" name="Picture 10" descr="Greece celebrates the Dormition of the Virgin Mary – The Greek Herald">
            <a:extLst>
              <a:ext uri="{FF2B5EF4-FFF2-40B4-BE49-F238E27FC236}">
                <a16:creationId xmlns:a16="http://schemas.microsoft.com/office/drawing/2014/main" id="{816AC6D8-2324-7805-8ADD-A42F056423F1}"/>
              </a:ext>
            </a:extLst>
          </p:cNvPr>
          <p:cNvPicPr>
            <a:picLocks noChangeAspect="1"/>
          </p:cNvPicPr>
          <p:nvPr/>
        </p:nvPicPr>
        <p:blipFill>
          <a:blip r:embed="rId5"/>
          <a:srcRect/>
          <a:stretch>
            <a:fillRect/>
          </a:stretch>
        </p:blipFill>
        <p:spPr>
          <a:xfrm>
            <a:off x="4609307" y="2492105"/>
            <a:ext cx="4037350" cy="2271012"/>
          </a:xfrm>
          <a:prstGeom prst="rect">
            <a:avLst/>
          </a:prstGeom>
          <a:ln>
            <a:noFill/>
          </a:ln>
          <a:effectLst>
            <a:softEdge rad="112500"/>
          </a:effectLst>
        </p:spPr>
      </p:pic>
      <p:sp>
        <p:nvSpPr>
          <p:cNvPr id="8" name="TextBox 7">
            <a:extLst>
              <a:ext uri="{FF2B5EF4-FFF2-40B4-BE49-F238E27FC236}">
                <a16:creationId xmlns:a16="http://schemas.microsoft.com/office/drawing/2014/main" id="{BA2F84C6-3972-A6B1-0821-F62072BFE5C1}"/>
              </a:ext>
            </a:extLst>
          </p:cNvPr>
          <p:cNvSpPr txBox="1"/>
          <p:nvPr/>
        </p:nvSpPr>
        <p:spPr>
          <a:xfrm>
            <a:off x="9272499" y="6381026"/>
            <a:ext cx="2177005" cy="369332"/>
          </a:xfrm>
          <a:prstGeom prst="rect">
            <a:avLst/>
          </a:prstGeom>
          <a:noFill/>
        </p:spPr>
        <p:txBody>
          <a:bodyPr wrap="square" rtlCol="0">
            <a:spAutoFit/>
          </a:bodyPr>
          <a:lstStyle/>
          <a:p>
            <a:r>
              <a:rPr lang="en-US" dirty="0"/>
              <a:t>Photo by : Anastasia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9153-38D8-F3D9-DE5B-4B5B6EA77EC5}"/>
              </a:ext>
            </a:extLst>
          </p:cNvPr>
          <p:cNvSpPr txBox="1">
            <a:spLocks noGrp="1"/>
          </p:cNvSpPr>
          <p:nvPr>
            <p:ph type="title"/>
          </p:nvPr>
        </p:nvSpPr>
        <p:spPr>
          <a:xfrm>
            <a:off x="0" y="0"/>
            <a:ext cx="3987387" cy="1326318"/>
          </a:xfrm>
        </p:spPr>
        <p:txBody>
          <a:bodyPr/>
          <a:lstStyle/>
          <a:p>
            <a:pPr lvl="0"/>
            <a:r>
              <a:rPr lang="en-US" dirty="0" err="1"/>
              <a:t>CUISiNE</a:t>
            </a:r>
            <a:endParaRPr lang="el-GR" dirty="0"/>
          </a:p>
        </p:txBody>
      </p:sp>
      <p:sp>
        <p:nvSpPr>
          <p:cNvPr id="3" name="Content Placeholder 2">
            <a:extLst>
              <a:ext uri="{FF2B5EF4-FFF2-40B4-BE49-F238E27FC236}">
                <a16:creationId xmlns:a16="http://schemas.microsoft.com/office/drawing/2014/main" id="{C3F7830C-57D8-D14B-49B8-9ABCD4FB6644}"/>
              </a:ext>
            </a:extLst>
          </p:cNvPr>
          <p:cNvSpPr txBox="1">
            <a:spLocks noGrp="1"/>
          </p:cNvSpPr>
          <p:nvPr>
            <p:ph idx="1"/>
          </p:nvPr>
        </p:nvSpPr>
        <p:spPr>
          <a:xfrm>
            <a:off x="4137285" y="399464"/>
            <a:ext cx="7944791" cy="1816364"/>
          </a:xfrm>
        </p:spPr>
        <p:txBody>
          <a:bodyPr/>
          <a:lstStyle/>
          <a:p>
            <a:pPr marL="0" lvl="0" indent="0" algn="just">
              <a:buNone/>
            </a:pPr>
            <a:r>
              <a:rPr lang="en-US"/>
              <a:t>The traditional Greek diet centered on plant foods, olive oil, cheese, bread, and seafood, with meat reserved for special occasions. As living standards rose, meat consumption increased, and modern fast food became common in cities.</a:t>
            </a:r>
          </a:p>
        </p:txBody>
      </p:sp>
      <p:sp>
        <p:nvSpPr>
          <p:cNvPr id="4" name="TextBox 6">
            <a:extLst>
              <a:ext uri="{FF2B5EF4-FFF2-40B4-BE49-F238E27FC236}">
                <a16:creationId xmlns:a16="http://schemas.microsoft.com/office/drawing/2014/main" id="{C6793EAB-C2B8-5BF9-1AA6-DBB38E767C86}"/>
              </a:ext>
            </a:extLst>
          </p:cNvPr>
          <p:cNvSpPr txBox="1"/>
          <p:nvPr/>
        </p:nvSpPr>
        <p:spPr>
          <a:xfrm>
            <a:off x="109929" y="1307646"/>
            <a:ext cx="3877458" cy="40011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sng" strike="noStrike" kern="1200" cap="none" spc="0" baseline="0">
                <a:solidFill>
                  <a:srgbClr val="FFFFFF"/>
                </a:solidFill>
                <a:uFillTx/>
                <a:latin typeface="Rockwell"/>
              </a:rPr>
              <a:t>Our most popular dishies:</a:t>
            </a:r>
            <a:endParaRPr lang="el-GR" sz="2000" b="0" i="0" u="none" strike="noStrike" kern="1200" cap="none" spc="0" baseline="0">
              <a:solidFill>
                <a:srgbClr val="FFFFFF"/>
              </a:solidFill>
              <a:uFillTx/>
              <a:latin typeface="Rockwell"/>
            </a:endParaRPr>
          </a:p>
        </p:txBody>
      </p:sp>
      <p:pic>
        <p:nvPicPr>
          <p:cNvPr id="5" name="Picture 4" descr="La Moussaka Grecque - Ma bonne recette">
            <a:extLst>
              <a:ext uri="{FF2B5EF4-FFF2-40B4-BE49-F238E27FC236}">
                <a16:creationId xmlns:a16="http://schemas.microsoft.com/office/drawing/2014/main" id="{C513CE50-27CB-18DC-8143-CBECCBB9AA4C}"/>
              </a:ext>
            </a:extLst>
          </p:cNvPr>
          <p:cNvPicPr>
            <a:picLocks noChangeAspect="1"/>
          </p:cNvPicPr>
          <p:nvPr/>
        </p:nvPicPr>
        <p:blipFill>
          <a:blip r:embed="rId2"/>
          <a:srcRect/>
          <a:stretch>
            <a:fillRect/>
          </a:stretch>
        </p:blipFill>
        <p:spPr>
          <a:xfrm>
            <a:off x="112480" y="2194102"/>
            <a:ext cx="2744343" cy="2744343"/>
          </a:xfrm>
          <a:prstGeom prst="rect">
            <a:avLst/>
          </a:prstGeom>
          <a:ln>
            <a:noFill/>
          </a:ln>
          <a:effectLst>
            <a:softEdge rad="112500"/>
          </a:effectLst>
        </p:spPr>
      </p:pic>
      <p:pic>
        <p:nvPicPr>
          <p:cNvPr id="6" name="Picture 6" descr="The Perfect Greek Pastitsio (Greek Beef Lasagna Recipe)">
            <a:extLst>
              <a:ext uri="{FF2B5EF4-FFF2-40B4-BE49-F238E27FC236}">
                <a16:creationId xmlns:a16="http://schemas.microsoft.com/office/drawing/2014/main" id="{9B97BD89-EBA8-C746-BDC7-253B9E626A9E}"/>
              </a:ext>
            </a:extLst>
          </p:cNvPr>
          <p:cNvPicPr>
            <a:picLocks noChangeAspect="1"/>
          </p:cNvPicPr>
          <p:nvPr/>
        </p:nvPicPr>
        <p:blipFill>
          <a:blip r:embed="rId3"/>
          <a:srcRect/>
          <a:stretch>
            <a:fillRect/>
          </a:stretch>
        </p:blipFill>
        <p:spPr>
          <a:xfrm>
            <a:off x="5866196" y="2215828"/>
            <a:ext cx="2652637" cy="2652637"/>
          </a:xfrm>
          <a:prstGeom prst="rect">
            <a:avLst/>
          </a:prstGeom>
          <a:ln>
            <a:noFill/>
          </a:ln>
          <a:effectLst>
            <a:softEdge rad="112500"/>
          </a:effectLst>
        </p:spPr>
      </p:pic>
      <p:pic>
        <p:nvPicPr>
          <p:cNvPr id="7" name="Picture 14" descr="Greek Chicken Souvlaki Wrap - Spoonful of Si">
            <a:extLst>
              <a:ext uri="{FF2B5EF4-FFF2-40B4-BE49-F238E27FC236}">
                <a16:creationId xmlns:a16="http://schemas.microsoft.com/office/drawing/2014/main" id="{51D36392-47CA-BF5E-BA72-1E7F59054D88}"/>
              </a:ext>
            </a:extLst>
          </p:cNvPr>
          <p:cNvPicPr>
            <a:picLocks noChangeAspect="1"/>
          </p:cNvPicPr>
          <p:nvPr/>
        </p:nvPicPr>
        <p:blipFill>
          <a:blip r:embed="rId4"/>
          <a:srcRect/>
          <a:stretch>
            <a:fillRect/>
          </a:stretch>
        </p:blipFill>
        <p:spPr>
          <a:xfrm>
            <a:off x="3035195" y="2197166"/>
            <a:ext cx="2652637" cy="2652637"/>
          </a:xfrm>
          <a:prstGeom prst="rect">
            <a:avLst/>
          </a:prstGeom>
          <a:ln>
            <a:noFill/>
          </a:ln>
          <a:effectLst>
            <a:softEdge rad="112500"/>
          </a:effectLst>
        </p:spPr>
      </p:pic>
      <p:pic>
        <p:nvPicPr>
          <p:cNvPr id="8" name="Picture 16" descr="8 Rekomendasi Makanan Khas Greece Yang Wajib Kamu Coba - wisedameapp.com">
            <a:extLst>
              <a:ext uri="{FF2B5EF4-FFF2-40B4-BE49-F238E27FC236}">
                <a16:creationId xmlns:a16="http://schemas.microsoft.com/office/drawing/2014/main" id="{94FBF282-E4DE-43C6-277E-CB119521D677}"/>
              </a:ext>
            </a:extLst>
          </p:cNvPr>
          <p:cNvPicPr>
            <a:picLocks noChangeAspect="1"/>
          </p:cNvPicPr>
          <p:nvPr/>
        </p:nvPicPr>
        <p:blipFill>
          <a:blip r:embed="rId5"/>
          <a:srcRect/>
          <a:stretch>
            <a:fillRect/>
          </a:stretch>
        </p:blipFill>
        <p:spPr>
          <a:xfrm>
            <a:off x="8666811" y="2215828"/>
            <a:ext cx="3412714" cy="2503133"/>
          </a:xfrm>
          <a:prstGeom prst="rect">
            <a:avLst/>
          </a:prstGeom>
          <a:ln>
            <a:noFill/>
          </a:ln>
          <a:effectLst>
            <a:softEdge rad="112500"/>
          </a:effectLst>
        </p:spPr>
      </p:pic>
      <p:sp>
        <p:nvSpPr>
          <p:cNvPr id="9" name="TextBox 11">
            <a:extLst>
              <a:ext uri="{FF2B5EF4-FFF2-40B4-BE49-F238E27FC236}">
                <a16:creationId xmlns:a16="http://schemas.microsoft.com/office/drawing/2014/main" id="{37AB521A-D5A8-5230-A3D9-E5B7FB1604DB}"/>
              </a:ext>
            </a:extLst>
          </p:cNvPr>
          <p:cNvSpPr txBox="1"/>
          <p:nvPr/>
        </p:nvSpPr>
        <p:spPr>
          <a:xfrm>
            <a:off x="109929" y="4993684"/>
            <a:ext cx="5369283" cy="1631216"/>
          </a:xfrm>
          <a:prstGeom prst="rect">
            <a:avLst/>
          </a:prstGeom>
          <a:noFill/>
          <a:ln cap="flat">
            <a:noFill/>
          </a:ln>
        </p:spPr>
        <p:txBody>
          <a:bodyPr vert="horz" wrap="square" lIns="91440" tIns="45720" rIns="91440" bIns="45720" anchor="t" anchorCtr="1" compatLnSpc="1">
            <a:spAutoFit/>
          </a:bodyPr>
          <a:lstStyle/>
          <a:p>
            <a:pPr marL="342900" marR="0" lvl="0" indent="-34290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Rockwell"/>
              </a:rPr>
              <a:t>Moussaka – Layers of eggplant, potatoes, minced meat, and béchamel sauce.</a:t>
            </a:r>
          </a:p>
          <a:p>
            <a:pPr marL="342900" marR="0" lvl="0" indent="-34290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Rockwell"/>
            </a:endParaRPr>
          </a:p>
          <a:p>
            <a:pPr marL="342900" marR="0" lvl="0" indent="-34290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Rockwell"/>
              </a:rPr>
              <a:t>Souvlaki – Skewered grilled meat, often served in pita.</a:t>
            </a:r>
            <a:endParaRPr lang="el-GR" sz="2000" b="0" i="0" u="none" strike="noStrike" kern="1200" cap="none" spc="0" baseline="0">
              <a:solidFill>
                <a:srgbClr val="FFFFFF"/>
              </a:solidFill>
              <a:uFillTx/>
              <a:latin typeface="Rockwell"/>
            </a:endParaRPr>
          </a:p>
        </p:txBody>
      </p:sp>
      <p:sp>
        <p:nvSpPr>
          <p:cNvPr id="10" name="TextBox 13">
            <a:extLst>
              <a:ext uri="{FF2B5EF4-FFF2-40B4-BE49-F238E27FC236}">
                <a16:creationId xmlns:a16="http://schemas.microsoft.com/office/drawing/2014/main" id="{0B7950F1-3848-D236-CBAA-4990502304D8}"/>
              </a:ext>
            </a:extLst>
          </p:cNvPr>
          <p:cNvSpPr txBox="1"/>
          <p:nvPr/>
        </p:nvSpPr>
        <p:spPr>
          <a:xfrm>
            <a:off x="5620057" y="4938445"/>
            <a:ext cx="6093497" cy="1631216"/>
          </a:xfrm>
          <a:prstGeom prst="rect">
            <a:avLst/>
          </a:prstGeom>
          <a:noFill/>
          <a:ln cap="flat">
            <a:noFill/>
          </a:ln>
        </p:spPr>
        <p:txBody>
          <a:bodyPr vert="horz" wrap="square" lIns="91440" tIns="45720" rIns="91440" bIns="45720" anchor="t" anchorCtr="1" compatLnSpc="1">
            <a:spAutoFit/>
          </a:bodyPr>
          <a:lstStyle/>
          <a:p>
            <a:pPr marL="285750" marR="0" lvl="0" indent="-28575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Rockwell"/>
              </a:rPr>
              <a:t>Pastitsio – Baked pasta with minced meat and béchamel, similar to Moussaka and Lasagna .</a:t>
            </a:r>
          </a:p>
          <a:p>
            <a:pPr marL="285750" marR="0" lvl="0" indent="-28575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Rockwell"/>
            </a:endParaRPr>
          </a:p>
          <a:p>
            <a:pPr marL="285750" marR="0" lvl="0" indent="-28575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Rockwell"/>
              </a:rPr>
              <a:t>Gemista – Tomatoes or peppers stuffed with rice (sometimes meat).</a:t>
            </a:r>
            <a:endParaRPr lang="el-GR" sz="2000" b="0" i="0" u="none" strike="noStrike" kern="1200" cap="none" spc="0" baseline="0">
              <a:solidFill>
                <a:srgbClr val="FFFFFF"/>
              </a:solidFill>
              <a:uFillTx/>
              <a:latin typeface="Rockwell"/>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5FBB-E478-7FB8-5B91-73EB9347CC7A}"/>
              </a:ext>
            </a:extLst>
          </p:cNvPr>
          <p:cNvSpPr txBox="1">
            <a:spLocks noGrp="1"/>
          </p:cNvSpPr>
          <p:nvPr>
            <p:ph type="title"/>
          </p:nvPr>
        </p:nvSpPr>
        <p:spPr>
          <a:xfrm>
            <a:off x="913796" y="114930"/>
            <a:ext cx="10353760" cy="1326318"/>
          </a:xfrm>
        </p:spPr>
        <p:txBody>
          <a:bodyPr/>
          <a:lstStyle/>
          <a:p>
            <a:pPr lvl="0"/>
            <a:r>
              <a:rPr lang="en-US"/>
              <a:t>ARTS</a:t>
            </a:r>
            <a:endParaRPr lang="el-GR"/>
          </a:p>
        </p:txBody>
      </p:sp>
      <p:sp>
        <p:nvSpPr>
          <p:cNvPr id="3" name="Content Placeholder 2">
            <a:extLst>
              <a:ext uri="{FF2B5EF4-FFF2-40B4-BE49-F238E27FC236}">
                <a16:creationId xmlns:a16="http://schemas.microsoft.com/office/drawing/2014/main" id="{814918B7-1131-7F27-56F6-4646A490DB8B}"/>
              </a:ext>
            </a:extLst>
          </p:cNvPr>
          <p:cNvSpPr txBox="1">
            <a:spLocks noGrp="1"/>
          </p:cNvSpPr>
          <p:nvPr>
            <p:ph idx="1"/>
          </p:nvPr>
        </p:nvSpPr>
        <p:spPr>
          <a:xfrm>
            <a:off x="359761" y="1319131"/>
            <a:ext cx="11332561" cy="4961744"/>
          </a:xfrm>
        </p:spPr>
        <p:txBody>
          <a:bodyPr/>
          <a:lstStyle/>
          <a:p>
            <a:pPr marL="0" lvl="0" indent="0" algn="ctr">
              <a:lnSpc>
                <a:spcPct val="110000"/>
              </a:lnSpc>
              <a:buNone/>
            </a:pPr>
            <a:r>
              <a:rPr lang="en-US" dirty="0"/>
              <a:t>Greece has made its greatest contributions in the field of literature.  </a:t>
            </a:r>
          </a:p>
          <a:p>
            <a:pPr lvl="0" algn="just">
              <a:lnSpc>
                <a:spcPct val="110000"/>
              </a:lnSpc>
            </a:pPr>
            <a:r>
              <a:rPr lang="en-US" dirty="0"/>
              <a:t>Two Greek poets have won the Nobel Prize for Literature: George Seferis in 1963 and Odysseus Elytis in 1979. The novelist best known outside Greece is the Cretan </a:t>
            </a:r>
            <a:r>
              <a:rPr lang="en-US" dirty="0" err="1"/>
              <a:t>Níkos</a:t>
            </a:r>
            <a:r>
              <a:rPr lang="en-US" dirty="0"/>
              <a:t> </a:t>
            </a:r>
            <a:r>
              <a:rPr lang="en-US" dirty="0" err="1"/>
              <a:t>Kazantzákis</a:t>
            </a:r>
            <a:r>
              <a:rPr lang="en-US" dirty="0"/>
              <a:t>. </a:t>
            </a:r>
          </a:p>
          <a:p>
            <a:pPr lvl="0" algn="just">
              <a:lnSpc>
                <a:spcPct val="110000"/>
              </a:lnSpc>
            </a:pPr>
            <a:r>
              <a:rPr lang="en-US" dirty="0"/>
              <a:t>A number of Greek composers have acquired an international reputation, including Nikos </a:t>
            </a:r>
            <a:r>
              <a:rPr lang="en-US" dirty="0" err="1"/>
              <a:t>Skalkottas</a:t>
            </a:r>
            <a:r>
              <a:rPr lang="en-US" dirty="0"/>
              <a:t>, Manos </a:t>
            </a:r>
            <a:r>
              <a:rPr lang="en-US" dirty="0" err="1"/>
              <a:t>Hadjidakis</a:t>
            </a:r>
            <a:r>
              <a:rPr lang="en-US" dirty="0"/>
              <a:t>, and Mikis Theodorakis. </a:t>
            </a:r>
          </a:p>
          <a:p>
            <a:pPr lvl="0" algn="just">
              <a:lnSpc>
                <a:spcPct val="110000"/>
              </a:lnSpc>
            </a:pPr>
            <a:r>
              <a:rPr lang="en-US" dirty="0"/>
              <a:t>Well-known Greek painters and sculptors include Nicolas Ghika, Yannis </a:t>
            </a:r>
            <a:r>
              <a:rPr lang="en-US" dirty="0" err="1"/>
              <a:t>Tsarouchis</a:t>
            </a:r>
            <a:r>
              <a:rPr lang="en-US" dirty="0"/>
              <a:t> and Yannis Moralis.</a:t>
            </a:r>
          </a:p>
          <a:p>
            <a:pPr lvl="0" algn="just">
              <a:lnSpc>
                <a:spcPct val="110000"/>
              </a:lnSpc>
            </a:pPr>
            <a:r>
              <a:rPr lang="en-US" dirty="0"/>
              <a:t>The traditional shadow puppet theatre, </a:t>
            </a:r>
            <a:r>
              <a:rPr lang="en-US" dirty="0" err="1"/>
              <a:t>Karaghiozis</a:t>
            </a:r>
            <a:r>
              <a:rPr lang="en-US" dirty="0"/>
              <a:t>, is now largely extinct, having been displaced by modern forms of entertainment.</a:t>
            </a:r>
            <a:endParaRPr lang="el-GR" dirty="0"/>
          </a:p>
          <a:p>
            <a:pPr lvl="0" algn="just">
              <a:lnSpc>
                <a:spcPct val="110000"/>
              </a:lnSpc>
            </a:pPr>
            <a:r>
              <a:rPr lang="en-US" dirty="0"/>
              <a:t>Greece is a huge archaeological site! Every corner is filled with archeological ruins and every place has its own history.</a:t>
            </a:r>
            <a:endParaRPr lang="el-GR"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12B1C-7AE9-C197-2B2D-EF8BFD14B767}"/>
              </a:ext>
            </a:extLst>
          </p:cNvPr>
          <p:cNvSpPr txBox="1">
            <a:spLocks noGrp="1"/>
          </p:cNvSpPr>
          <p:nvPr>
            <p:ph type="title"/>
          </p:nvPr>
        </p:nvSpPr>
        <p:spPr>
          <a:xfrm>
            <a:off x="2607685" y="159901"/>
            <a:ext cx="6581284" cy="1326318"/>
          </a:xfrm>
        </p:spPr>
        <p:txBody>
          <a:bodyPr/>
          <a:lstStyle/>
          <a:p>
            <a:pPr lvl="0"/>
            <a:r>
              <a:rPr lang="en-US"/>
              <a:t>SOCIAL LIFE</a:t>
            </a:r>
            <a:endParaRPr lang="el-GR"/>
          </a:p>
        </p:txBody>
      </p:sp>
      <p:sp>
        <p:nvSpPr>
          <p:cNvPr id="3" name="Content Placeholder 2">
            <a:extLst>
              <a:ext uri="{FF2B5EF4-FFF2-40B4-BE49-F238E27FC236}">
                <a16:creationId xmlns:a16="http://schemas.microsoft.com/office/drawing/2014/main" id="{65D46908-8559-189A-0E1C-1CDC9FFCF762}"/>
              </a:ext>
            </a:extLst>
          </p:cNvPr>
          <p:cNvSpPr txBox="1">
            <a:spLocks noGrp="1"/>
          </p:cNvSpPr>
          <p:nvPr>
            <p:ph idx="1"/>
          </p:nvPr>
        </p:nvSpPr>
        <p:spPr>
          <a:xfrm>
            <a:off x="2607685" y="1473418"/>
            <a:ext cx="6813633" cy="5211887"/>
          </a:xfrm>
        </p:spPr>
        <p:txBody>
          <a:bodyPr/>
          <a:lstStyle/>
          <a:p>
            <a:pPr lvl="0" algn="just"/>
            <a:r>
              <a:rPr lang="en-US" dirty="0"/>
              <a:t>Greek society is noted for its strong family structure. In the hot summers, social life in Greece tends to be outdoors. In summer and winter much leisure time is passed in the numerous cafés and coffee shops. Television, the Internet, and forms of video entertainment have to some extent undermined these traditional leisure patterns.</a:t>
            </a:r>
          </a:p>
          <a:p>
            <a:pPr lvl="0" algn="just"/>
            <a:r>
              <a:rPr lang="en-US" dirty="0"/>
              <a:t>In Vari, children and teenagers hang out at parks and cafes. Adults and adolescences prefer to stroll up and down along the shore and the port. There are plenty restaurants and bars where they can enjoy a cozy atmosphere with </a:t>
            </a:r>
            <a:r>
              <a:rPr lang="en-US" dirty="0" err="1"/>
              <a:t>greate</a:t>
            </a:r>
            <a:r>
              <a:rPr lang="en-US" dirty="0"/>
              <a:t> food quality and drinks. </a:t>
            </a:r>
          </a:p>
        </p:txBody>
      </p:sp>
      <p:grpSp>
        <p:nvGrpSpPr>
          <p:cNvPr id="9" name="Group 8">
            <a:extLst>
              <a:ext uri="{FF2B5EF4-FFF2-40B4-BE49-F238E27FC236}">
                <a16:creationId xmlns:a16="http://schemas.microsoft.com/office/drawing/2014/main" id="{A8A412FA-E606-9256-665D-B1BE39F6068D}"/>
              </a:ext>
            </a:extLst>
          </p:cNvPr>
          <p:cNvGrpSpPr/>
          <p:nvPr/>
        </p:nvGrpSpPr>
        <p:grpSpPr>
          <a:xfrm>
            <a:off x="-332265" y="-207678"/>
            <a:ext cx="2939950" cy="7307719"/>
            <a:chOff x="-332265" y="-207678"/>
            <a:chExt cx="2939950" cy="7307719"/>
          </a:xfrm>
        </p:grpSpPr>
        <p:pic>
          <p:nvPicPr>
            <p:cNvPr id="4" name="Picture 4" descr="A street with cars and buildings at night&#10;&#10;AI-generated content may be incorrect.">
              <a:extLst>
                <a:ext uri="{FF2B5EF4-FFF2-40B4-BE49-F238E27FC236}">
                  <a16:creationId xmlns:a16="http://schemas.microsoft.com/office/drawing/2014/main" id="{29F98A1E-5D51-C1E9-DF51-AC4C5D3FB24F}"/>
                </a:ext>
              </a:extLst>
            </p:cNvPr>
            <p:cNvPicPr>
              <a:picLocks noChangeAspect="1"/>
            </p:cNvPicPr>
            <p:nvPr/>
          </p:nvPicPr>
          <p:blipFill>
            <a:blip r:embed="rId2"/>
            <a:stretch>
              <a:fillRect/>
            </a:stretch>
          </p:blipFill>
          <p:spPr>
            <a:xfrm>
              <a:off x="-242316" y="-207678"/>
              <a:ext cx="2850001" cy="3387778"/>
            </a:xfrm>
            <a:prstGeom prst="rect">
              <a:avLst/>
            </a:prstGeom>
            <a:noFill/>
            <a:ln cap="flat">
              <a:noFill/>
            </a:ln>
          </p:spPr>
        </p:pic>
        <p:pic>
          <p:nvPicPr>
            <p:cNvPr id="5" name="Picture 6" descr="A wooden pole with a flag on it&#10;&#10;AI-generated content may be incorrect.">
              <a:extLst>
                <a:ext uri="{FF2B5EF4-FFF2-40B4-BE49-F238E27FC236}">
                  <a16:creationId xmlns:a16="http://schemas.microsoft.com/office/drawing/2014/main" id="{5D6BA42E-C8C9-79FA-0564-643E32187E80}"/>
                </a:ext>
              </a:extLst>
            </p:cNvPr>
            <p:cNvPicPr>
              <a:picLocks noChangeAspect="1"/>
            </p:cNvPicPr>
            <p:nvPr/>
          </p:nvPicPr>
          <p:blipFill>
            <a:blip r:embed="rId3"/>
            <a:stretch>
              <a:fillRect/>
            </a:stretch>
          </p:blipFill>
          <p:spPr>
            <a:xfrm>
              <a:off x="-332265" y="3180109"/>
              <a:ext cx="2939942" cy="3919932"/>
            </a:xfrm>
            <a:prstGeom prst="rect">
              <a:avLst/>
            </a:prstGeom>
            <a:noFill/>
            <a:ln cap="flat">
              <a:noFill/>
            </a:ln>
          </p:spPr>
        </p:pic>
      </p:grpSp>
      <p:grpSp>
        <p:nvGrpSpPr>
          <p:cNvPr id="10" name="Group 9">
            <a:extLst>
              <a:ext uri="{FF2B5EF4-FFF2-40B4-BE49-F238E27FC236}">
                <a16:creationId xmlns:a16="http://schemas.microsoft.com/office/drawing/2014/main" id="{125E33AA-FDE5-B9D1-0176-57AD2EE4C146}"/>
              </a:ext>
            </a:extLst>
          </p:cNvPr>
          <p:cNvGrpSpPr/>
          <p:nvPr/>
        </p:nvGrpSpPr>
        <p:grpSpPr>
          <a:xfrm>
            <a:off x="9562978" y="-207678"/>
            <a:ext cx="2939942" cy="7077418"/>
            <a:chOff x="9562978" y="-207678"/>
            <a:chExt cx="2939942" cy="7077418"/>
          </a:xfrm>
        </p:grpSpPr>
        <p:pic>
          <p:nvPicPr>
            <p:cNvPr id="6" name="Picture 10" descr="A table with pizzas on it&#10;&#10;AI-generated content may be incorrect.">
              <a:extLst>
                <a:ext uri="{FF2B5EF4-FFF2-40B4-BE49-F238E27FC236}">
                  <a16:creationId xmlns:a16="http://schemas.microsoft.com/office/drawing/2014/main" id="{993C0AD6-3DE3-D168-F310-CDF8F8D4DC9A}"/>
                </a:ext>
              </a:extLst>
            </p:cNvPr>
            <p:cNvPicPr>
              <a:picLocks noChangeAspect="1"/>
            </p:cNvPicPr>
            <p:nvPr/>
          </p:nvPicPr>
          <p:blipFill>
            <a:blip r:embed="rId4"/>
            <a:stretch>
              <a:fillRect/>
            </a:stretch>
          </p:blipFill>
          <p:spPr>
            <a:xfrm>
              <a:off x="9584311" y="-207678"/>
              <a:ext cx="2776950" cy="4373145"/>
            </a:xfrm>
            <a:prstGeom prst="rect">
              <a:avLst/>
            </a:prstGeom>
            <a:noFill/>
            <a:ln cap="flat">
              <a:noFill/>
            </a:ln>
          </p:spPr>
        </p:pic>
        <p:pic>
          <p:nvPicPr>
            <p:cNvPr id="7" name="Picture 12" descr="A table with plates of food and drinks&#10;&#10;AI-generated content may be incorrect.">
              <a:extLst>
                <a:ext uri="{FF2B5EF4-FFF2-40B4-BE49-F238E27FC236}">
                  <a16:creationId xmlns:a16="http://schemas.microsoft.com/office/drawing/2014/main" id="{16904CE0-1C2C-23DA-78DB-0FCA8C907319}"/>
                </a:ext>
              </a:extLst>
            </p:cNvPr>
            <p:cNvPicPr>
              <a:picLocks noChangeAspect="1"/>
            </p:cNvPicPr>
            <p:nvPr/>
          </p:nvPicPr>
          <p:blipFill>
            <a:blip r:embed="rId5"/>
            <a:stretch>
              <a:fillRect/>
            </a:stretch>
          </p:blipFill>
          <p:spPr>
            <a:xfrm rot="10799991">
              <a:off x="9562978" y="4165467"/>
              <a:ext cx="2939942" cy="2704273"/>
            </a:xfrm>
            <a:prstGeom prst="rect">
              <a:avLst/>
            </a:prstGeom>
            <a:noFill/>
            <a:ln cap="flat">
              <a:noFill/>
            </a:ln>
          </p:spPr>
        </p:pic>
      </p:grpSp>
      <p:sp>
        <p:nvSpPr>
          <p:cNvPr id="8" name="TextBox 7">
            <a:extLst>
              <a:ext uri="{FF2B5EF4-FFF2-40B4-BE49-F238E27FC236}">
                <a16:creationId xmlns:a16="http://schemas.microsoft.com/office/drawing/2014/main" id="{205FD8DF-BE63-19C3-9F45-2D2CA8D03FF8}"/>
              </a:ext>
            </a:extLst>
          </p:cNvPr>
          <p:cNvSpPr txBox="1"/>
          <p:nvPr/>
        </p:nvSpPr>
        <p:spPr>
          <a:xfrm>
            <a:off x="2770682" y="6338675"/>
            <a:ext cx="2077853" cy="369332"/>
          </a:xfrm>
          <a:prstGeom prst="rect">
            <a:avLst/>
          </a:prstGeom>
          <a:noFill/>
        </p:spPr>
        <p:txBody>
          <a:bodyPr wrap="square" rtlCol="0">
            <a:spAutoFit/>
          </a:bodyPr>
          <a:lstStyle/>
          <a:p>
            <a:r>
              <a:rPr lang="en-US" dirty="0"/>
              <a:t>Photos by : Lefteris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28">
    <p:bg>
      <p:bgPr>
        <a:solidFill>
          <a:srgbClr val="FFFFFF"/>
        </a:solidFill>
        <a:effectLst/>
      </p:bgPr>
    </p:bg>
    <p:spTree>
      <p:nvGrpSpPr>
        <p:cNvPr id="1" name=""/>
        <p:cNvGrpSpPr/>
        <p:nvPr/>
      </p:nvGrpSpPr>
      <p:grpSpPr>
        <a:xfrm>
          <a:off x="0" y="0"/>
          <a:ext cx="0" cy="0"/>
          <a:chOff x="0" y="0"/>
          <a:chExt cx="0" cy="0"/>
        </a:xfrm>
      </p:grpSpPr>
      <p:pic>
        <p:nvPicPr>
          <p:cNvPr id="2" name="Content Placeholder 23" descr="A bird flying over water">
            <a:extLst>
              <a:ext uri="{FF2B5EF4-FFF2-40B4-BE49-F238E27FC236}">
                <a16:creationId xmlns:a16="http://schemas.microsoft.com/office/drawing/2014/main" id="{48FF351B-DF52-FC8D-71FA-9C3209E445AB}"/>
              </a:ext>
            </a:extLst>
          </p:cNvPr>
          <p:cNvPicPr>
            <a:picLocks noGrp="1" noChangeAspect="1"/>
          </p:cNvPicPr>
          <p:nvPr>
            <p:ph idx="1"/>
          </p:nvPr>
        </p:nvPicPr>
        <p:blipFill>
          <a:blip r:embed="rId2"/>
          <a:srcRect t="15860" b="9053"/>
          <a:stretch>
            <a:fillRect/>
          </a:stretch>
        </p:blipFill>
        <p:spPr>
          <a:xfrm>
            <a:off x="18" y="9"/>
            <a:ext cx="12191978" cy="6865946"/>
          </a:xfrm>
        </p:spPr>
      </p:pic>
      <p:sp>
        <p:nvSpPr>
          <p:cNvPr id="3" name="Rectangle 28">
            <a:extLst>
              <a:ext uri="{FF2B5EF4-FFF2-40B4-BE49-F238E27FC236}">
                <a16:creationId xmlns:a16="http://schemas.microsoft.com/office/drawing/2014/main" id="{737F5B2D-ED81-763D-0C76-A6E88FF18E40}"/>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82766A">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3D9B7130-F977-168A-C855-766C6AAE0A46}"/>
              </a:ext>
            </a:extLst>
          </p:cNvPr>
          <p:cNvSpPr txBox="1">
            <a:spLocks noGrp="1"/>
          </p:cNvSpPr>
          <p:nvPr>
            <p:ph type="title"/>
          </p:nvPr>
        </p:nvSpPr>
        <p:spPr>
          <a:xfrm>
            <a:off x="2638272" y="2317053"/>
            <a:ext cx="6175949" cy="1325559"/>
          </a:xfrm>
        </p:spPr>
        <p:txBody>
          <a:bodyPr/>
          <a:lstStyle/>
          <a:p>
            <a:pPr lvl="0"/>
            <a:r>
              <a:rPr lang="en-US" sz="5300"/>
              <a:t>OUR </a:t>
            </a:r>
            <a:r>
              <a:rPr lang="en-US" sz="5400"/>
              <a:t>ECONOMY</a:t>
            </a:r>
            <a:endParaRPr lang="el-GR" sz="5300" i="1">
              <a:effectLst>
                <a:outerShdw dist="38096" dir="2700000">
                  <a:srgbClr val="000000"/>
                </a:outerShdw>
              </a:effectLst>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Picture 2" descr="The sandy beach Vari in Syros, Greece Photograph by Constantinos ...">
            <a:extLst>
              <a:ext uri="{FF2B5EF4-FFF2-40B4-BE49-F238E27FC236}">
                <a16:creationId xmlns:a16="http://schemas.microsoft.com/office/drawing/2014/main" id="{FC233AE0-898D-4E5A-C92E-71E112BC01B8}"/>
              </a:ext>
            </a:extLst>
          </p:cNvPr>
          <p:cNvPicPr>
            <a:picLocks noChangeAspect="1"/>
          </p:cNvPicPr>
          <p:nvPr/>
        </p:nvPicPr>
        <p:blipFill>
          <a:blip r:embed="rId2"/>
          <a:srcRect/>
          <a:stretch>
            <a:fillRect/>
          </a:stretch>
        </p:blipFill>
        <p:spPr>
          <a:xfrm>
            <a:off x="0" y="-121999"/>
            <a:ext cx="12191996" cy="7615004"/>
          </a:xfrm>
          <a:prstGeom prst="rect">
            <a:avLst/>
          </a:prstGeom>
          <a:noFill/>
          <a:ln cap="flat">
            <a:noFill/>
          </a:ln>
        </p:spPr>
      </p:pic>
      <p:sp>
        <p:nvSpPr>
          <p:cNvPr id="3" name="Content Placeholder 2">
            <a:extLst>
              <a:ext uri="{FF2B5EF4-FFF2-40B4-BE49-F238E27FC236}">
                <a16:creationId xmlns:a16="http://schemas.microsoft.com/office/drawing/2014/main" id="{9D3D564C-3C8E-9B80-B847-C2D98556982E}"/>
              </a:ext>
            </a:extLst>
          </p:cNvPr>
          <p:cNvSpPr txBox="1">
            <a:spLocks noGrp="1"/>
          </p:cNvSpPr>
          <p:nvPr>
            <p:ph idx="1"/>
          </p:nvPr>
        </p:nvSpPr>
        <p:spPr>
          <a:xfrm>
            <a:off x="254230" y="371008"/>
            <a:ext cx="11558015" cy="6115982"/>
          </a:xfrm>
          <a:solidFill>
            <a:srgbClr val="000000">
              <a:alpha val="50000"/>
            </a:srgbClr>
          </a:solidFill>
        </p:spPr>
        <p:txBody>
          <a:bodyPr/>
          <a:lstStyle/>
          <a:p>
            <a:pPr lvl="0" algn="just"/>
            <a:r>
              <a:rPr lang="en-US" b="1">
                <a:latin typeface="Aptos"/>
              </a:rPr>
              <a:t>Municipal reorganization (2010)-&gt; Vari was merged with Voula and Vouliagmeni under the Kallikratis reform (creating the Municipality of Vari-Voula-Vouliagmeni). That changed local budgets, planning and service responsibilities. </a:t>
            </a:r>
          </a:p>
          <a:p>
            <a:pPr lvl="0" algn="just"/>
            <a:endParaRPr lang="en-US" b="1">
              <a:latin typeface="Aptos"/>
            </a:endParaRPr>
          </a:p>
          <a:p>
            <a:pPr lvl="0" algn="just"/>
            <a:r>
              <a:rPr lang="en-US" b="1">
                <a:latin typeface="Aptos"/>
              </a:rPr>
              <a:t>Pre-crisis (mid-2000s)-&gt; relatively strong local economy &amp; rising real-estate — the southern suburbs (Voula/Vari/Vouliagmeni) were already higher-income residential / holiday suburbs of southern Athens with above-average property values.</a:t>
            </a:r>
          </a:p>
          <a:p>
            <a:pPr lvl="0" algn="just"/>
            <a:endParaRPr lang="en-US" b="1">
              <a:latin typeface="Aptos"/>
            </a:endParaRPr>
          </a:p>
          <a:p>
            <a:pPr lvl="0" algn="just"/>
            <a:r>
              <a:rPr lang="en-US" b="1">
                <a:latin typeface="Aptos"/>
              </a:rPr>
              <a:t>2009-2014-&gt; The Greek debt crisis temporarily depressed local construction and demand, but this area has been among the quicker ones to recover.</a:t>
            </a:r>
          </a:p>
          <a:p>
            <a:pPr lvl="0" algn="just"/>
            <a:endParaRPr lang="en-US" b="1">
              <a:latin typeface="Aptos"/>
            </a:endParaRPr>
          </a:p>
          <a:p>
            <a:pPr lvl="0" algn="just"/>
            <a:r>
              <a:rPr lang="en-US" b="1">
                <a:latin typeface="Aptos"/>
              </a:rPr>
              <a:t>As of 2024–2025-&gt; Real-estate prices in the area rose strongly (around 7.9% in 2024), and forecasts point to further growth.</a:t>
            </a:r>
            <a:endParaRPr lang="el-GR" b="1">
              <a:latin typeface="Apto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19">
    <p:bg>
      <p:bgPr>
        <a:solidFill>
          <a:srgbClr val="FFFFFF"/>
        </a:solidFill>
        <a:effectLst/>
      </p:bgPr>
    </p:bg>
    <p:spTree>
      <p:nvGrpSpPr>
        <p:cNvPr id="1" name=""/>
        <p:cNvGrpSpPr/>
        <p:nvPr/>
      </p:nvGrpSpPr>
      <p:grpSpPr>
        <a:xfrm>
          <a:off x="0" y="0"/>
          <a:ext cx="0" cy="0"/>
          <a:chOff x="0" y="0"/>
          <a:chExt cx="0" cy="0"/>
        </a:xfrm>
      </p:grpSpPr>
      <p:pic>
        <p:nvPicPr>
          <p:cNvPr id="2" name="Content Placeholder 23" descr="A bird flying over water">
            <a:extLst>
              <a:ext uri="{FF2B5EF4-FFF2-40B4-BE49-F238E27FC236}">
                <a16:creationId xmlns:a16="http://schemas.microsoft.com/office/drawing/2014/main" id="{94C100FE-574D-2498-0608-9C95D31B44D2}"/>
              </a:ext>
            </a:extLst>
          </p:cNvPr>
          <p:cNvPicPr>
            <a:picLocks noGrp="1" noChangeAspect="1"/>
          </p:cNvPicPr>
          <p:nvPr>
            <p:ph idx="1"/>
          </p:nvPr>
        </p:nvPicPr>
        <p:blipFill>
          <a:blip r:embed="rId2"/>
          <a:srcRect t="15860" b="9053"/>
          <a:stretch>
            <a:fillRect/>
          </a:stretch>
        </p:blipFill>
        <p:spPr>
          <a:xfrm>
            <a:off x="18" y="9"/>
            <a:ext cx="12191978" cy="6865946"/>
          </a:xfrm>
        </p:spPr>
      </p:pic>
      <p:sp>
        <p:nvSpPr>
          <p:cNvPr id="3" name="Rectangle 28">
            <a:extLst>
              <a:ext uri="{FF2B5EF4-FFF2-40B4-BE49-F238E27FC236}">
                <a16:creationId xmlns:a16="http://schemas.microsoft.com/office/drawing/2014/main" id="{05ADD6B6-3F42-3295-449A-6CDA7AF919A9}"/>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82766A">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4C2DCE57-B622-07FA-38D3-1C079953461A}"/>
              </a:ext>
            </a:extLst>
          </p:cNvPr>
          <p:cNvSpPr txBox="1">
            <a:spLocks noGrp="1"/>
          </p:cNvSpPr>
          <p:nvPr>
            <p:ph type="title"/>
          </p:nvPr>
        </p:nvSpPr>
        <p:spPr>
          <a:xfrm>
            <a:off x="3026764" y="2317053"/>
            <a:ext cx="5787447" cy="1325559"/>
          </a:xfrm>
        </p:spPr>
        <p:txBody>
          <a:bodyPr/>
          <a:lstStyle/>
          <a:p>
            <a:pPr lvl="0"/>
            <a:r>
              <a:rPr lang="en-US" sz="5900" i="1">
                <a:effectLst>
                  <a:outerShdw dist="38096" dir="2700000">
                    <a:srgbClr val="000000"/>
                  </a:outerShdw>
                </a:effectLst>
              </a:rPr>
              <a:t>Our school</a:t>
            </a:r>
            <a:endParaRPr lang="el-GR" sz="5900" i="1">
              <a:effectLst>
                <a:outerShdw dist="38096" dir="2700000">
                  <a:srgbClr val="000000"/>
                </a:outerShdw>
              </a:effectLst>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Picture 4" descr="A blue basketball court with white circles on the ground">
            <a:extLst>
              <a:ext uri="{FF2B5EF4-FFF2-40B4-BE49-F238E27FC236}">
                <a16:creationId xmlns:a16="http://schemas.microsoft.com/office/drawing/2014/main" id="{0CDF6BD1-8130-10A4-E4B7-75B5A586843E}"/>
              </a:ext>
            </a:extLst>
          </p:cNvPr>
          <p:cNvPicPr>
            <a:picLocks noChangeAspect="1"/>
          </p:cNvPicPr>
          <p:nvPr/>
        </p:nvPicPr>
        <p:blipFill>
          <a:blip r:embed="rId2"/>
          <a:stretch>
            <a:fillRect/>
          </a:stretch>
        </p:blipFill>
        <p:spPr>
          <a:xfrm>
            <a:off x="0" y="-134910"/>
            <a:ext cx="12934663" cy="7049127"/>
          </a:xfrm>
          <a:prstGeom prst="rect">
            <a:avLst/>
          </a:prstGeom>
          <a:noFill/>
          <a:ln cap="flat">
            <a:noFill/>
          </a:ln>
        </p:spPr>
      </p:pic>
      <p:sp>
        <p:nvSpPr>
          <p:cNvPr id="3" name="Content Placeholder 2">
            <a:extLst>
              <a:ext uri="{FF2B5EF4-FFF2-40B4-BE49-F238E27FC236}">
                <a16:creationId xmlns:a16="http://schemas.microsoft.com/office/drawing/2014/main" id="{1A013678-7EAA-6B55-B958-9A1EC166E78D}"/>
              </a:ext>
            </a:extLst>
          </p:cNvPr>
          <p:cNvSpPr txBox="1">
            <a:spLocks noGrp="1"/>
          </p:cNvSpPr>
          <p:nvPr>
            <p:ph idx="1"/>
          </p:nvPr>
        </p:nvSpPr>
        <p:spPr>
          <a:xfrm>
            <a:off x="399739" y="3192901"/>
            <a:ext cx="11392527" cy="2818153"/>
          </a:xfrm>
          <a:solidFill>
            <a:srgbClr val="000000">
              <a:alpha val="50000"/>
            </a:srgbClr>
          </a:solidFill>
        </p:spPr>
        <p:txBody>
          <a:bodyPr/>
          <a:lstStyle/>
          <a:p>
            <a:pPr marL="0" lvl="0" indent="0" algn="ctr">
              <a:buNone/>
            </a:pPr>
            <a:r>
              <a:rPr lang="en-US" sz="2800" b="1"/>
              <a:t>General information: </a:t>
            </a:r>
          </a:p>
          <a:p>
            <a:pPr marL="0" lvl="0" indent="0" algn="just">
              <a:buNone/>
            </a:pPr>
            <a:r>
              <a:rPr lang="en-US" sz="2800" b="1"/>
              <a:t>Our school is the only senior high school in our town - Vari. This year, 320 students study here. An interesting fact about our school is that it has been open for so long that many students’ grandparents used to study there!</a:t>
            </a:r>
            <a:endParaRPr lang="el-GR" sz="2800" b="1"/>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C422-763F-4BF1-4228-B4F37F1361C5}"/>
              </a:ext>
            </a:extLst>
          </p:cNvPr>
          <p:cNvSpPr txBox="1">
            <a:spLocks noGrp="1"/>
          </p:cNvSpPr>
          <p:nvPr>
            <p:ph type="title"/>
          </p:nvPr>
        </p:nvSpPr>
        <p:spPr>
          <a:xfrm>
            <a:off x="4104174" y="403634"/>
            <a:ext cx="3972994" cy="1326318"/>
          </a:xfrm>
        </p:spPr>
        <p:txBody>
          <a:bodyPr/>
          <a:lstStyle/>
          <a:p>
            <a:pPr lvl="0"/>
            <a:r>
              <a:rPr lang="en-US"/>
              <a:t>Programmes</a:t>
            </a:r>
            <a:endParaRPr lang="el-GR"/>
          </a:p>
        </p:txBody>
      </p:sp>
      <p:sp>
        <p:nvSpPr>
          <p:cNvPr id="3" name="Content Placeholder 4">
            <a:extLst>
              <a:ext uri="{FF2B5EF4-FFF2-40B4-BE49-F238E27FC236}">
                <a16:creationId xmlns:a16="http://schemas.microsoft.com/office/drawing/2014/main" id="{F5E7534B-851D-5EEF-C47F-14FC1D0D9947}"/>
              </a:ext>
            </a:extLst>
          </p:cNvPr>
          <p:cNvSpPr txBox="1">
            <a:spLocks noGrp="1"/>
          </p:cNvSpPr>
          <p:nvPr>
            <p:ph idx="1"/>
          </p:nvPr>
        </p:nvSpPr>
        <p:spPr>
          <a:xfrm>
            <a:off x="1048707" y="2096060"/>
            <a:ext cx="10353760" cy="4358295"/>
          </a:xfrm>
        </p:spPr>
        <p:txBody>
          <a:bodyPr/>
          <a:lstStyle/>
          <a:p>
            <a:pPr marL="0" lvl="0" indent="0" algn="just">
              <a:buNone/>
            </a:pPr>
            <a:r>
              <a:rPr lang="en-US" dirty="0"/>
              <a:t>Apart from eTwinning, this year (2025-26) our school takes part in other </a:t>
            </a:r>
            <a:r>
              <a:rPr lang="en-US" dirty="0" err="1"/>
              <a:t>programmes</a:t>
            </a:r>
            <a:r>
              <a:rPr lang="en-US" dirty="0"/>
              <a:t> such as:</a:t>
            </a:r>
          </a:p>
          <a:p>
            <a:pPr lvl="0" algn="just"/>
            <a:r>
              <a:rPr lang="en-US" dirty="0"/>
              <a:t>EPAS - a project conducted by the European Parliament.</a:t>
            </a:r>
          </a:p>
          <a:p>
            <a:pPr lvl="0" algn="just"/>
            <a:r>
              <a:rPr lang="en-US" dirty="0"/>
              <a:t>Cultural </a:t>
            </a:r>
            <a:r>
              <a:rPr lang="en-US" dirty="0" err="1"/>
              <a:t>programmes</a:t>
            </a:r>
            <a:r>
              <a:rPr lang="en-US" dirty="0"/>
              <a:t> about:</a:t>
            </a:r>
          </a:p>
          <a:p>
            <a:pPr marL="0" lvl="0" indent="0" algn="just">
              <a:buNone/>
            </a:pPr>
            <a:r>
              <a:rPr lang="en-US" dirty="0"/>
              <a:t>Comparing aspects of Greece’s and Spain’s history, music or gastronomy.</a:t>
            </a:r>
          </a:p>
          <a:p>
            <a:pPr marL="0" lvl="0" indent="0" algn="just">
              <a:buNone/>
            </a:pPr>
            <a:r>
              <a:rPr lang="en-US" dirty="0" err="1"/>
              <a:t>Analysing</a:t>
            </a:r>
            <a:r>
              <a:rPr lang="en-US" dirty="0"/>
              <a:t> cultural and financial relations of the Byzantine Empire and Venice.</a:t>
            </a:r>
          </a:p>
          <a:p>
            <a:pPr lvl="0" algn="just"/>
            <a:r>
              <a:rPr lang="en-US" dirty="0"/>
              <a:t>Environmental </a:t>
            </a:r>
            <a:r>
              <a:rPr lang="en-US" dirty="0" err="1"/>
              <a:t>programmes</a:t>
            </a:r>
            <a:r>
              <a:rPr lang="en-US" dirty="0"/>
              <a:t> looking to sharpen the student’s perception about world-wide environmental issues and how they are linked to inequality.</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a city&#10;&#10;AI-generated content may be incorrect.">
            <a:extLst>
              <a:ext uri="{FF2B5EF4-FFF2-40B4-BE49-F238E27FC236}">
                <a16:creationId xmlns:a16="http://schemas.microsoft.com/office/drawing/2014/main" id="{254D2826-A703-217E-5B4F-F4CE28FB6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4165" y="-5"/>
            <a:ext cx="5227710" cy="7116477"/>
          </a:xfrm>
          <a:prstGeom prst="rect">
            <a:avLst/>
          </a:prstGeom>
        </p:spPr>
      </p:pic>
      <p:pic>
        <p:nvPicPr>
          <p:cNvPr id="9" name="Content Placeholder 8" descr="A map of the island of athens&#10;&#10;AI-generated content may be incorrect.">
            <a:extLst>
              <a:ext uri="{FF2B5EF4-FFF2-40B4-BE49-F238E27FC236}">
                <a16:creationId xmlns:a16="http://schemas.microsoft.com/office/drawing/2014/main" id="{CE9F2C62-58AA-7967-7446-A8DD5A0F07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4565" y="-2"/>
            <a:ext cx="4619035" cy="6962931"/>
          </a:xfrm>
        </p:spPr>
      </p:pic>
      <p:pic>
        <p:nvPicPr>
          <p:cNvPr id="13" name="Picture 12" descr="A map of greece with cities&#10;&#10;AI-generated content may be incorrect.">
            <a:extLst>
              <a:ext uri="{FF2B5EF4-FFF2-40B4-BE49-F238E27FC236}">
                <a16:creationId xmlns:a16="http://schemas.microsoft.com/office/drawing/2014/main" id="{4F1F16F1-418E-D101-3EBC-9F47E85B3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51" y="0"/>
            <a:ext cx="4238703" cy="6962931"/>
          </a:xfrm>
          <a:prstGeom prst="rect">
            <a:avLst/>
          </a:prstGeom>
        </p:spPr>
      </p:pic>
      <p:sp>
        <p:nvSpPr>
          <p:cNvPr id="2" name="Title 1">
            <a:extLst>
              <a:ext uri="{FF2B5EF4-FFF2-40B4-BE49-F238E27FC236}">
                <a16:creationId xmlns:a16="http://schemas.microsoft.com/office/drawing/2014/main" id="{7E7EA33D-FD3B-ADCD-39BA-789C3331C5D1}"/>
              </a:ext>
            </a:extLst>
          </p:cNvPr>
          <p:cNvSpPr>
            <a:spLocks noGrp="1"/>
          </p:cNvSpPr>
          <p:nvPr>
            <p:ph type="title"/>
          </p:nvPr>
        </p:nvSpPr>
        <p:spPr>
          <a:xfrm>
            <a:off x="-53176" y="4447085"/>
            <a:ext cx="3418361" cy="1326318"/>
          </a:xfrm>
        </p:spPr>
        <p:txBody>
          <a:bodyPr/>
          <a:lstStyle/>
          <a:p>
            <a:r>
              <a:rPr lang="en-US" dirty="0"/>
              <a:t>Greece</a:t>
            </a:r>
            <a:endParaRPr lang="el-GR" dirty="0"/>
          </a:p>
        </p:txBody>
      </p:sp>
      <p:sp>
        <p:nvSpPr>
          <p:cNvPr id="14" name="Title 1">
            <a:extLst>
              <a:ext uri="{FF2B5EF4-FFF2-40B4-BE49-F238E27FC236}">
                <a16:creationId xmlns:a16="http://schemas.microsoft.com/office/drawing/2014/main" id="{F4CE14E6-DB29-A9AC-2F3C-C91B4146CDB5}"/>
              </a:ext>
            </a:extLst>
          </p:cNvPr>
          <p:cNvSpPr txBox="1">
            <a:spLocks/>
          </p:cNvSpPr>
          <p:nvPr/>
        </p:nvSpPr>
        <p:spPr>
          <a:xfrm>
            <a:off x="3882452" y="4447085"/>
            <a:ext cx="3731148" cy="1326318"/>
          </a:xfrm>
          <a:prstGeom prst="rect">
            <a:avLst/>
          </a:prstGeom>
          <a:noFill/>
          <a:ln>
            <a:noFill/>
          </a:ln>
        </p:spPr>
        <p:txBody>
          <a:bodyPr vert="horz" wrap="square" lIns="91440" tIns="45720" rIns="91440" bIns="45720" anchor="ctr" anchorCtr="1" compatLnSpc="1">
            <a:normAutofit/>
          </a:bodyPr>
          <a:lstStyle>
            <a:lvl1pPr marL="0" marR="0" lvl="0" indent="0" algn="ctr" defTabSz="914400" rtl="0" fontAlgn="auto" hangingPunct="1">
              <a:lnSpc>
                <a:spcPct val="90000"/>
              </a:lnSpc>
              <a:spcBef>
                <a:spcPts val="0"/>
              </a:spcBef>
              <a:spcAft>
                <a:spcPts val="0"/>
              </a:spcAft>
              <a:buNone/>
              <a:tabLst/>
              <a:defRPr lang="en-US" sz="3400" b="1" i="0" u="none" strike="noStrike" kern="1200" cap="all" spc="0" baseline="0">
                <a:solidFill>
                  <a:srgbClr val="FFFFFF"/>
                </a:solidFill>
                <a:effectLst>
                  <a:outerShdw dist="63494" dir="2700000">
                    <a:srgbClr val="000000"/>
                  </a:outerShdw>
                </a:effectLst>
                <a:uFillTx/>
                <a:latin typeface="Bookman Old Style"/>
              </a:defRPr>
            </a:lvl1pPr>
          </a:lstStyle>
          <a:p>
            <a:r>
              <a:rPr lang="en-US" dirty="0"/>
              <a:t>Athens</a:t>
            </a:r>
          </a:p>
        </p:txBody>
      </p:sp>
      <p:sp>
        <p:nvSpPr>
          <p:cNvPr id="15" name="Title 1">
            <a:extLst>
              <a:ext uri="{FF2B5EF4-FFF2-40B4-BE49-F238E27FC236}">
                <a16:creationId xmlns:a16="http://schemas.microsoft.com/office/drawing/2014/main" id="{FE82E817-A9A2-18DF-C58A-DAA88D023685}"/>
              </a:ext>
            </a:extLst>
          </p:cNvPr>
          <p:cNvSpPr txBox="1">
            <a:spLocks/>
          </p:cNvSpPr>
          <p:nvPr/>
        </p:nvSpPr>
        <p:spPr>
          <a:xfrm>
            <a:off x="8354839" y="4447085"/>
            <a:ext cx="3418361" cy="1326318"/>
          </a:xfrm>
          <a:prstGeom prst="rect">
            <a:avLst/>
          </a:prstGeom>
          <a:noFill/>
          <a:ln>
            <a:noFill/>
          </a:ln>
        </p:spPr>
        <p:txBody>
          <a:bodyPr vert="horz" wrap="square" lIns="91440" tIns="45720" rIns="91440" bIns="45720" anchor="ctr" anchorCtr="1" compatLnSpc="1">
            <a:normAutofit/>
          </a:bodyPr>
          <a:lstStyle>
            <a:lvl1pPr marL="0" marR="0" lvl="0" indent="0" algn="ctr" defTabSz="914400" rtl="0" fontAlgn="auto" hangingPunct="1">
              <a:lnSpc>
                <a:spcPct val="90000"/>
              </a:lnSpc>
              <a:spcBef>
                <a:spcPts val="0"/>
              </a:spcBef>
              <a:spcAft>
                <a:spcPts val="0"/>
              </a:spcAft>
              <a:buNone/>
              <a:tabLst/>
              <a:defRPr lang="en-US" sz="3400" b="1" i="0" u="none" strike="noStrike" kern="1200" cap="all" spc="0" baseline="0">
                <a:solidFill>
                  <a:srgbClr val="FFFFFF"/>
                </a:solidFill>
                <a:effectLst>
                  <a:outerShdw dist="63494" dir="2700000">
                    <a:srgbClr val="000000"/>
                  </a:outerShdw>
                </a:effectLst>
                <a:uFillTx/>
                <a:latin typeface="Bookman Old Style"/>
              </a:defRPr>
            </a:lvl1pPr>
          </a:lstStyle>
          <a:p>
            <a:r>
              <a:rPr lang="en-US" dirty="0"/>
              <a:t>Vari</a:t>
            </a:r>
          </a:p>
        </p:txBody>
      </p:sp>
    </p:spTree>
    <p:extLst>
      <p:ext uri="{BB962C8B-B14F-4D97-AF65-F5344CB8AC3E}">
        <p14:creationId xmlns:p14="http://schemas.microsoft.com/office/powerpoint/2010/main" val="1171731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530D-767C-CF2F-5973-9147AA87E0A3}"/>
              </a:ext>
            </a:extLst>
          </p:cNvPr>
          <p:cNvSpPr txBox="1">
            <a:spLocks noGrp="1"/>
          </p:cNvSpPr>
          <p:nvPr>
            <p:ph type="title"/>
          </p:nvPr>
        </p:nvSpPr>
        <p:spPr>
          <a:xfrm>
            <a:off x="1514008" y="0"/>
            <a:ext cx="4377735" cy="1326318"/>
          </a:xfrm>
        </p:spPr>
        <p:txBody>
          <a:bodyPr/>
          <a:lstStyle/>
          <a:p>
            <a:pPr lvl="0"/>
            <a:r>
              <a:rPr lang="en-US"/>
              <a:t>Awards</a:t>
            </a:r>
            <a:endParaRPr lang="el-GR"/>
          </a:p>
        </p:txBody>
      </p:sp>
      <p:sp>
        <p:nvSpPr>
          <p:cNvPr id="3" name="Content Placeholder 2">
            <a:extLst>
              <a:ext uri="{FF2B5EF4-FFF2-40B4-BE49-F238E27FC236}">
                <a16:creationId xmlns:a16="http://schemas.microsoft.com/office/drawing/2014/main" id="{15BB1C53-D091-BA2C-69BC-5D5A8C5229C9}"/>
              </a:ext>
            </a:extLst>
          </p:cNvPr>
          <p:cNvSpPr txBox="1">
            <a:spLocks noGrp="1"/>
          </p:cNvSpPr>
          <p:nvPr>
            <p:ph idx="1"/>
          </p:nvPr>
        </p:nvSpPr>
        <p:spPr>
          <a:xfrm>
            <a:off x="389141" y="1499012"/>
            <a:ext cx="6866101" cy="4811847"/>
          </a:xfrm>
        </p:spPr>
        <p:txBody>
          <a:bodyPr/>
          <a:lstStyle/>
          <a:p>
            <a:pPr lvl="0" algn="just"/>
            <a:r>
              <a:rPr lang="en-US" dirty="0"/>
              <a:t>This October</a:t>
            </a:r>
            <a:r>
              <a:rPr lang="el-GR" dirty="0"/>
              <a:t> (2025)</a:t>
            </a:r>
            <a:r>
              <a:rPr lang="en-US" dirty="0"/>
              <a:t>, our school was awarded at the town hall for its participation in the </a:t>
            </a:r>
            <a:r>
              <a:rPr lang="en-US" dirty="0" err="1"/>
              <a:t>programme</a:t>
            </a:r>
            <a:r>
              <a:rPr lang="en-US" dirty="0"/>
              <a:t> “cycle economy” which is all about reducing waste by finding ways to reuse unwanted items.</a:t>
            </a:r>
          </a:p>
          <a:p>
            <a:pPr lvl="0" algn="just"/>
            <a:endParaRPr lang="en-US" dirty="0"/>
          </a:p>
          <a:p>
            <a:pPr lvl="0" algn="just"/>
            <a:endParaRPr lang="en-US" dirty="0"/>
          </a:p>
          <a:p>
            <a:pPr lvl="0" algn="just"/>
            <a:r>
              <a:rPr lang="en-US" dirty="0"/>
              <a:t>In May</a:t>
            </a:r>
            <a:r>
              <a:rPr lang="el-GR" dirty="0"/>
              <a:t> (2025)</a:t>
            </a:r>
            <a:r>
              <a:rPr lang="en-US" dirty="0"/>
              <a:t>, our school conquered the 2nd place in a “contest” between our municipality’s schools about accumulating waste coming from food in order to compost it.</a:t>
            </a:r>
            <a:endParaRPr lang="el-GR" dirty="0"/>
          </a:p>
        </p:txBody>
      </p:sp>
      <p:pic>
        <p:nvPicPr>
          <p:cNvPr id="4" name="Picture 8" descr="A group of people posing for a photo">
            <a:extLst>
              <a:ext uri="{FF2B5EF4-FFF2-40B4-BE49-F238E27FC236}">
                <a16:creationId xmlns:a16="http://schemas.microsoft.com/office/drawing/2014/main" id="{21ED4726-F95A-8AF2-00F8-5C2E4B05305F}"/>
              </a:ext>
            </a:extLst>
          </p:cNvPr>
          <p:cNvPicPr>
            <a:picLocks noChangeAspect="1"/>
          </p:cNvPicPr>
          <p:nvPr/>
        </p:nvPicPr>
        <p:blipFill>
          <a:blip r:embed="rId2"/>
          <a:stretch>
            <a:fillRect/>
          </a:stretch>
        </p:blipFill>
        <p:spPr>
          <a:xfrm>
            <a:off x="7444770" y="228938"/>
            <a:ext cx="4249847" cy="2915244"/>
          </a:xfrm>
          <a:prstGeom prst="rect">
            <a:avLst/>
          </a:prstGeom>
          <a:ln>
            <a:noFill/>
          </a:ln>
          <a:effectLst>
            <a:softEdge rad="112500"/>
          </a:effectLst>
        </p:spPr>
      </p:pic>
      <p:pic>
        <p:nvPicPr>
          <p:cNvPr id="5" name="Picture 10" descr="A group of people posing for a photo&#10;&#10;AI-generated content may be incorrect.">
            <a:extLst>
              <a:ext uri="{FF2B5EF4-FFF2-40B4-BE49-F238E27FC236}">
                <a16:creationId xmlns:a16="http://schemas.microsoft.com/office/drawing/2014/main" id="{24D52F8C-3B36-1051-794C-B93A8706F988}"/>
              </a:ext>
            </a:extLst>
          </p:cNvPr>
          <p:cNvPicPr>
            <a:picLocks noChangeAspect="1"/>
          </p:cNvPicPr>
          <p:nvPr/>
        </p:nvPicPr>
        <p:blipFill>
          <a:blip r:embed="rId3"/>
          <a:stretch>
            <a:fillRect/>
          </a:stretch>
        </p:blipFill>
        <p:spPr>
          <a:xfrm>
            <a:off x="7558430" y="3429000"/>
            <a:ext cx="4136196" cy="3015078"/>
          </a:xfrm>
          <a:prstGeom prst="rect">
            <a:avLst/>
          </a:prstGeom>
          <a:ln>
            <a:noFill/>
          </a:ln>
          <a:effectLst>
            <a:softEdge rad="112500"/>
          </a:effec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DDED-4F66-5D93-E451-2F12805BC23A}"/>
              </a:ext>
            </a:extLst>
          </p:cNvPr>
          <p:cNvSpPr txBox="1">
            <a:spLocks noGrp="1"/>
          </p:cNvSpPr>
          <p:nvPr>
            <p:ph type="title"/>
          </p:nvPr>
        </p:nvSpPr>
        <p:spPr>
          <a:xfrm>
            <a:off x="778885" y="0"/>
            <a:ext cx="10353760" cy="1326318"/>
          </a:xfrm>
        </p:spPr>
        <p:txBody>
          <a:bodyPr/>
          <a:lstStyle/>
          <a:p>
            <a:pPr lvl="0"/>
            <a:r>
              <a:rPr lang="en-US"/>
              <a:t>Celebrating national holidays</a:t>
            </a:r>
            <a:endParaRPr lang="el-GR"/>
          </a:p>
        </p:txBody>
      </p:sp>
      <p:sp>
        <p:nvSpPr>
          <p:cNvPr id="3" name="Content Placeholder 2">
            <a:extLst>
              <a:ext uri="{FF2B5EF4-FFF2-40B4-BE49-F238E27FC236}">
                <a16:creationId xmlns:a16="http://schemas.microsoft.com/office/drawing/2014/main" id="{B1940777-074C-DB01-3B66-C9F2C475C6E2}"/>
              </a:ext>
            </a:extLst>
          </p:cNvPr>
          <p:cNvSpPr txBox="1">
            <a:spLocks noGrp="1"/>
          </p:cNvSpPr>
          <p:nvPr>
            <p:ph idx="1"/>
          </p:nvPr>
        </p:nvSpPr>
        <p:spPr>
          <a:xfrm>
            <a:off x="254834" y="1151686"/>
            <a:ext cx="11617378" cy="886977"/>
          </a:xfrm>
        </p:spPr>
        <p:txBody>
          <a:bodyPr/>
          <a:lstStyle/>
          <a:p>
            <a:pPr marL="0" lvl="0" indent="0" algn="ctr">
              <a:buNone/>
            </a:pPr>
            <a:r>
              <a:rPr lang="en-US"/>
              <a:t>Our school always organises events for the national holidays which include theatrical plays and students playing musical instruments and singing.</a:t>
            </a:r>
          </a:p>
          <a:p>
            <a:pPr marL="0" lvl="0" indent="0" algn="just">
              <a:buNone/>
            </a:pPr>
            <a:endParaRPr lang="el-GR"/>
          </a:p>
        </p:txBody>
      </p:sp>
      <p:pic>
        <p:nvPicPr>
          <p:cNvPr id="4" name="Picture 10" descr="A group of people sitting in front of a screen&#10;&#10;AI-generated content may be incorrect.">
            <a:extLst>
              <a:ext uri="{FF2B5EF4-FFF2-40B4-BE49-F238E27FC236}">
                <a16:creationId xmlns:a16="http://schemas.microsoft.com/office/drawing/2014/main" id="{C7D66087-8394-2B9D-7D62-7DB95D5133DD}"/>
              </a:ext>
            </a:extLst>
          </p:cNvPr>
          <p:cNvPicPr>
            <a:picLocks noChangeAspect="1"/>
          </p:cNvPicPr>
          <p:nvPr/>
        </p:nvPicPr>
        <p:blipFill>
          <a:blip r:embed="rId2"/>
          <a:stretch>
            <a:fillRect/>
          </a:stretch>
        </p:blipFill>
        <p:spPr>
          <a:xfrm>
            <a:off x="698930" y="2308485"/>
            <a:ext cx="4720242" cy="2655134"/>
          </a:xfrm>
          <a:prstGeom prst="rect">
            <a:avLst/>
          </a:prstGeom>
          <a:ln>
            <a:noFill/>
          </a:ln>
          <a:effectLst>
            <a:softEdge rad="112500"/>
          </a:effectLst>
        </p:spPr>
      </p:pic>
      <p:pic>
        <p:nvPicPr>
          <p:cNvPr id="5" name="Picture 12" descr="A group of people on a stage&#10;&#10;AI-generated content may be incorrect.">
            <a:extLst>
              <a:ext uri="{FF2B5EF4-FFF2-40B4-BE49-F238E27FC236}">
                <a16:creationId xmlns:a16="http://schemas.microsoft.com/office/drawing/2014/main" id="{EA0FCD32-601C-F5B4-DB64-0557A91E39F9}"/>
              </a:ext>
            </a:extLst>
          </p:cNvPr>
          <p:cNvPicPr>
            <a:picLocks noChangeAspect="1"/>
          </p:cNvPicPr>
          <p:nvPr/>
        </p:nvPicPr>
        <p:blipFill>
          <a:blip r:embed="rId3"/>
          <a:stretch>
            <a:fillRect/>
          </a:stretch>
        </p:blipFill>
        <p:spPr>
          <a:xfrm>
            <a:off x="6871112" y="2182937"/>
            <a:ext cx="3932422" cy="2780681"/>
          </a:xfrm>
          <a:prstGeom prst="rect">
            <a:avLst/>
          </a:prstGeom>
          <a:ln>
            <a:noFill/>
          </a:ln>
          <a:effectLst>
            <a:softEdge rad="112500"/>
          </a:effectLst>
        </p:spPr>
      </p:pic>
      <p:sp>
        <p:nvSpPr>
          <p:cNvPr id="6" name="TextBox 14">
            <a:extLst>
              <a:ext uri="{FF2B5EF4-FFF2-40B4-BE49-F238E27FC236}">
                <a16:creationId xmlns:a16="http://schemas.microsoft.com/office/drawing/2014/main" id="{0861DD30-34FE-444B-BEE2-726DCBBA70FD}"/>
              </a:ext>
            </a:extLst>
          </p:cNvPr>
          <p:cNvSpPr txBox="1"/>
          <p:nvPr/>
        </p:nvSpPr>
        <p:spPr>
          <a:xfrm>
            <a:off x="575870" y="5391997"/>
            <a:ext cx="4596798" cy="400110"/>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000" b="0" i="0" u="none" strike="noStrike" kern="1200" cap="none" spc="0" baseline="0" dirty="0">
                <a:solidFill>
                  <a:srgbClr val="FFFFFF"/>
                </a:solidFill>
                <a:uFillTx/>
                <a:latin typeface="Rockwell"/>
              </a:rPr>
              <a:t>March 25 - Greek Independence Day.</a:t>
            </a:r>
          </a:p>
        </p:txBody>
      </p:sp>
      <p:sp>
        <p:nvSpPr>
          <p:cNvPr id="7" name="TextBox 16">
            <a:extLst>
              <a:ext uri="{FF2B5EF4-FFF2-40B4-BE49-F238E27FC236}">
                <a16:creationId xmlns:a16="http://schemas.microsoft.com/office/drawing/2014/main" id="{5375F741-79F1-565C-4D08-8856159FC29A}"/>
              </a:ext>
            </a:extLst>
          </p:cNvPr>
          <p:cNvSpPr txBox="1"/>
          <p:nvPr/>
        </p:nvSpPr>
        <p:spPr>
          <a:xfrm>
            <a:off x="6058521" y="5391997"/>
            <a:ext cx="5557604" cy="1015660"/>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000" b="0" i="0" u="none" strike="noStrike" kern="1200" cap="none" spc="0" baseline="0">
                <a:solidFill>
                  <a:srgbClr val="FFFFFF"/>
                </a:solidFill>
                <a:uFillTx/>
                <a:latin typeface="Rockwell"/>
              </a:rPr>
              <a:t>October 28 - “Ohi Day” (Anniversary of the No), the rejection of Greece to surrender to Italian forces during the 2nd World War.</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B2F3-FB5C-ACC3-734B-BFEB492ACFB1}"/>
              </a:ext>
            </a:extLst>
          </p:cNvPr>
          <p:cNvSpPr txBox="1">
            <a:spLocks noGrp="1"/>
          </p:cNvSpPr>
          <p:nvPr>
            <p:ph type="title"/>
          </p:nvPr>
        </p:nvSpPr>
        <p:spPr>
          <a:xfrm>
            <a:off x="913796" y="0"/>
            <a:ext cx="10353760" cy="1326318"/>
          </a:xfrm>
        </p:spPr>
        <p:txBody>
          <a:bodyPr/>
          <a:lstStyle/>
          <a:p>
            <a:pPr lvl="0"/>
            <a:r>
              <a:rPr lang="en-US"/>
              <a:t>Celebrating national holidays</a:t>
            </a:r>
            <a:endParaRPr lang="el-GR"/>
          </a:p>
        </p:txBody>
      </p:sp>
      <p:pic>
        <p:nvPicPr>
          <p:cNvPr id="3" name="Picture 4" descr="A group of people marching on a road&#10;&#10;AI-generated content may be incorrect.">
            <a:extLst>
              <a:ext uri="{FF2B5EF4-FFF2-40B4-BE49-F238E27FC236}">
                <a16:creationId xmlns:a16="http://schemas.microsoft.com/office/drawing/2014/main" id="{6BE6AA9B-E581-5B79-7412-6601224DEE2D}"/>
              </a:ext>
            </a:extLst>
          </p:cNvPr>
          <p:cNvPicPr>
            <a:picLocks noChangeAspect="1"/>
          </p:cNvPicPr>
          <p:nvPr/>
        </p:nvPicPr>
        <p:blipFill>
          <a:blip r:embed="rId2"/>
          <a:stretch>
            <a:fillRect/>
          </a:stretch>
        </p:blipFill>
        <p:spPr>
          <a:xfrm>
            <a:off x="718581" y="1521497"/>
            <a:ext cx="5123492" cy="2885608"/>
          </a:xfrm>
          <a:prstGeom prst="rect">
            <a:avLst/>
          </a:prstGeom>
          <a:ln>
            <a:noFill/>
          </a:ln>
          <a:effectLst>
            <a:softEdge rad="112500"/>
          </a:effectLst>
        </p:spPr>
      </p:pic>
      <p:pic>
        <p:nvPicPr>
          <p:cNvPr id="4" name="Picture 6" descr="A group of people on a stage&#10;&#10;AI-generated content may be incorrect.">
            <a:extLst>
              <a:ext uri="{FF2B5EF4-FFF2-40B4-BE49-F238E27FC236}">
                <a16:creationId xmlns:a16="http://schemas.microsoft.com/office/drawing/2014/main" id="{6B40C3DE-FC08-2452-1C44-BF603A72B810}"/>
              </a:ext>
            </a:extLst>
          </p:cNvPr>
          <p:cNvPicPr>
            <a:picLocks noChangeAspect="1"/>
          </p:cNvPicPr>
          <p:nvPr/>
        </p:nvPicPr>
        <p:blipFill>
          <a:blip r:embed="rId3"/>
          <a:stretch>
            <a:fillRect/>
          </a:stretch>
        </p:blipFill>
        <p:spPr>
          <a:xfrm>
            <a:off x="7420136" y="1521497"/>
            <a:ext cx="4053288" cy="2885608"/>
          </a:xfrm>
          <a:prstGeom prst="rect">
            <a:avLst/>
          </a:prstGeom>
          <a:ln>
            <a:noFill/>
          </a:ln>
          <a:effectLst>
            <a:softEdge rad="112500"/>
          </a:effectLst>
        </p:spPr>
      </p:pic>
      <p:sp>
        <p:nvSpPr>
          <p:cNvPr id="5" name="TextBox 8">
            <a:extLst>
              <a:ext uri="{FF2B5EF4-FFF2-40B4-BE49-F238E27FC236}">
                <a16:creationId xmlns:a16="http://schemas.microsoft.com/office/drawing/2014/main" id="{09FDDAF7-7A6F-39D7-B2CC-CF52B2DC3D4B}"/>
              </a:ext>
            </a:extLst>
          </p:cNvPr>
          <p:cNvSpPr txBox="1"/>
          <p:nvPr/>
        </p:nvSpPr>
        <p:spPr>
          <a:xfrm>
            <a:off x="6610663" y="4893731"/>
            <a:ext cx="5255148" cy="1631216"/>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000" b="0" i="0" u="none" strike="noStrike" kern="1200" cap="none" spc="0" baseline="0">
                <a:solidFill>
                  <a:srgbClr val="FFFFFF"/>
                </a:solidFill>
                <a:uFillTx/>
                <a:latin typeface="Rockwell"/>
              </a:rPr>
              <a:t>November 17 - The day a revolution started in the National Technical University of Athens which sparked the return of democracy in Greece after 7 years of dictatorship.</a:t>
            </a:r>
          </a:p>
        </p:txBody>
      </p:sp>
      <p:sp>
        <p:nvSpPr>
          <p:cNvPr id="6" name="TextBox 10">
            <a:extLst>
              <a:ext uri="{FF2B5EF4-FFF2-40B4-BE49-F238E27FC236}">
                <a16:creationId xmlns:a16="http://schemas.microsoft.com/office/drawing/2014/main" id="{4D002479-90CA-9F3B-24F3-3D5B64EA5683}"/>
              </a:ext>
            </a:extLst>
          </p:cNvPr>
          <p:cNvSpPr txBox="1"/>
          <p:nvPr/>
        </p:nvSpPr>
        <p:spPr>
          <a:xfrm>
            <a:off x="554034" y="5020586"/>
            <a:ext cx="5541968" cy="1015660"/>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Rockwell"/>
              </a:rPr>
              <a:t>And o</a:t>
            </a:r>
            <a:r>
              <a:rPr lang="el-GR" sz="2000" b="0" i="0" u="none" strike="noStrike" kern="1200" cap="none" spc="0" baseline="0">
                <a:solidFill>
                  <a:srgbClr val="FFFFFF"/>
                </a:solidFill>
                <a:uFillTx/>
                <a:latin typeface="Rockwell"/>
              </a:rPr>
              <a:t>f course, our school always takes part in the student’s parades organised every year on March 25 and October 28.</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C52A-BE1E-36D4-C267-190A201EE4AF}"/>
              </a:ext>
            </a:extLst>
          </p:cNvPr>
          <p:cNvSpPr txBox="1">
            <a:spLocks noGrp="1"/>
          </p:cNvSpPr>
          <p:nvPr>
            <p:ph type="title"/>
          </p:nvPr>
        </p:nvSpPr>
        <p:spPr>
          <a:xfrm>
            <a:off x="919118" y="1485278"/>
            <a:ext cx="10353760" cy="3887443"/>
          </a:xfrm>
        </p:spPr>
        <p:txBody>
          <a:bodyPr/>
          <a:lstStyle/>
          <a:p>
            <a:pPr lvl="0"/>
            <a:r>
              <a:rPr lang="en-US" sz="7200"/>
              <a:t>Thank you for watching</a:t>
            </a:r>
            <a:endParaRPr lang="el-GR" sz="720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E71DD76D-F5FE-96FA-C963-EFFB20DD70CF}"/>
              </a:ext>
            </a:extLst>
          </p:cNvPr>
          <p:cNvGrpSpPr/>
          <p:nvPr/>
        </p:nvGrpSpPr>
        <p:grpSpPr>
          <a:xfrm>
            <a:off x="0" y="0"/>
            <a:ext cx="12851461" cy="6858000"/>
            <a:chOff x="0" y="0"/>
            <a:chExt cx="12851461" cy="6858000"/>
          </a:xfrm>
        </p:grpSpPr>
        <p:pic>
          <p:nvPicPr>
            <p:cNvPr id="3" name="Picture 4" descr="A collage of different images of a city&#10;&#10;AI-generated content may be incorrect.">
              <a:extLst>
                <a:ext uri="{FF2B5EF4-FFF2-40B4-BE49-F238E27FC236}">
                  <a16:creationId xmlns:a16="http://schemas.microsoft.com/office/drawing/2014/main" id="{40A03275-F094-328D-70FF-1DAA9D776469}"/>
                </a:ext>
              </a:extLst>
            </p:cNvPr>
            <p:cNvPicPr>
              <a:picLocks noChangeAspect="1"/>
            </p:cNvPicPr>
            <p:nvPr/>
          </p:nvPicPr>
          <p:blipFill>
            <a:blip r:embed="rId2"/>
            <a:stretch>
              <a:fillRect/>
            </a:stretch>
          </p:blipFill>
          <p:spPr>
            <a:xfrm>
              <a:off x="0" y="0"/>
              <a:ext cx="9531458" cy="6858000"/>
            </a:xfrm>
            <a:prstGeom prst="rect">
              <a:avLst/>
            </a:prstGeom>
            <a:noFill/>
            <a:ln cap="flat">
              <a:noFill/>
            </a:ln>
          </p:spPr>
        </p:pic>
        <p:pic>
          <p:nvPicPr>
            <p:cNvPr id="4" name="Picture 6" descr="A path with a gazebo and plants">
              <a:extLst>
                <a:ext uri="{FF2B5EF4-FFF2-40B4-BE49-F238E27FC236}">
                  <a16:creationId xmlns:a16="http://schemas.microsoft.com/office/drawing/2014/main" id="{A296ACA2-F98F-05AC-DC39-45EC3825BD66}"/>
                </a:ext>
              </a:extLst>
            </p:cNvPr>
            <p:cNvPicPr>
              <a:picLocks noChangeAspect="1"/>
            </p:cNvPicPr>
            <p:nvPr/>
          </p:nvPicPr>
          <p:blipFill>
            <a:blip r:embed="rId3"/>
            <a:stretch>
              <a:fillRect/>
            </a:stretch>
          </p:blipFill>
          <p:spPr>
            <a:xfrm>
              <a:off x="9531458" y="0"/>
              <a:ext cx="3239060" cy="2431325"/>
            </a:xfrm>
            <a:prstGeom prst="rect">
              <a:avLst/>
            </a:prstGeom>
            <a:noFill/>
            <a:ln cap="flat">
              <a:noFill/>
            </a:ln>
          </p:spPr>
        </p:pic>
        <p:pic>
          <p:nvPicPr>
            <p:cNvPr id="5" name="Picture 10" descr="A power lines in the sun&#10;&#10;AI-generated content may be incorrect.">
              <a:extLst>
                <a:ext uri="{FF2B5EF4-FFF2-40B4-BE49-F238E27FC236}">
                  <a16:creationId xmlns:a16="http://schemas.microsoft.com/office/drawing/2014/main" id="{8F909112-2152-A1CA-BBEF-3BCACB60BFDC}"/>
                </a:ext>
              </a:extLst>
            </p:cNvPr>
            <p:cNvPicPr>
              <a:picLocks noChangeAspect="1"/>
            </p:cNvPicPr>
            <p:nvPr/>
          </p:nvPicPr>
          <p:blipFill>
            <a:blip r:embed="rId4"/>
            <a:stretch>
              <a:fillRect/>
            </a:stretch>
          </p:blipFill>
          <p:spPr>
            <a:xfrm>
              <a:off x="9531458" y="2431325"/>
              <a:ext cx="3320003" cy="4426674"/>
            </a:xfrm>
            <a:prstGeom prst="rect">
              <a:avLst/>
            </a:prstGeom>
            <a:noFill/>
            <a:ln cap="flat">
              <a:noFill/>
            </a:ln>
          </p:spPr>
        </p:pic>
      </p:grpSp>
      <p:sp>
        <p:nvSpPr>
          <p:cNvPr id="6" name="Content Placeholder 2">
            <a:extLst>
              <a:ext uri="{FF2B5EF4-FFF2-40B4-BE49-F238E27FC236}">
                <a16:creationId xmlns:a16="http://schemas.microsoft.com/office/drawing/2014/main" id="{6577D12F-FC4C-FB69-C57A-70BDFEBD6374}"/>
              </a:ext>
            </a:extLst>
          </p:cNvPr>
          <p:cNvSpPr txBox="1">
            <a:spLocks noGrp="1"/>
          </p:cNvSpPr>
          <p:nvPr>
            <p:ph idx="1"/>
          </p:nvPr>
        </p:nvSpPr>
        <p:spPr>
          <a:xfrm>
            <a:off x="914400" y="2095503"/>
            <a:ext cx="10957812" cy="2956182"/>
          </a:xfrm>
          <a:solidFill>
            <a:srgbClr val="000000">
              <a:alpha val="50000"/>
            </a:srgbClr>
          </a:solidFill>
        </p:spPr>
        <p:txBody>
          <a:bodyPr/>
          <a:lstStyle/>
          <a:p>
            <a:pPr marL="0" lvl="0" indent="0" algn="just">
              <a:buNone/>
            </a:pPr>
            <a:r>
              <a:rPr lang="en-US" sz="2400" b="1" dirty="0">
                <a:latin typeface="Aptos"/>
              </a:rPr>
              <a:t>Vari is a coastal suburb and former municipality in southern Athens, now part of the Vari-Voula-Vouliagmeni municipality. Located between the </a:t>
            </a:r>
            <a:r>
              <a:rPr lang="en-US" sz="2400" b="1" dirty="0" err="1">
                <a:latin typeface="Aptos"/>
              </a:rPr>
              <a:t>Mesogeia</a:t>
            </a:r>
            <a:r>
              <a:rPr lang="en-US" sz="2400" b="1" dirty="0">
                <a:latin typeface="Aptos"/>
              </a:rPr>
              <a:t> plain, Mount Hymettus, and the Saronic Gulf, it includes </a:t>
            </a:r>
            <a:r>
              <a:rPr lang="en-US" sz="2400" b="1" dirty="0" err="1">
                <a:latin typeface="Aptos"/>
              </a:rPr>
              <a:t>Varkiza’s</a:t>
            </a:r>
            <a:r>
              <a:rPr lang="en-US" sz="2400" b="1" dirty="0">
                <a:latin typeface="Aptos"/>
              </a:rPr>
              <a:t> Blue Flag beach and is connected to central Athens by National Road 91. The area is historically significant, highlighted by a 2,000-year-old marble engraving that may depict an early temple on the Acropolis, indicating deep ancient roots.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27">
    <p:bg>
      <p:bgPr>
        <a:solidFill>
          <a:srgbClr val="FFFFFF"/>
        </a:solidFill>
        <a:effectLst/>
      </p:bgPr>
    </p:bg>
    <p:spTree>
      <p:nvGrpSpPr>
        <p:cNvPr id="1" name=""/>
        <p:cNvGrpSpPr/>
        <p:nvPr/>
      </p:nvGrpSpPr>
      <p:grpSpPr>
        <a:xfrm>
          <a:off x="0" y="0"/>
          <a:ext cx="0" cy="0"/>
          <a:chOff x="0" y="0"/>
          <a:chExt cx="0" cy="0"/>
        </a:xfrm>
      </p:grpSpPr>
      <p:pic>
        <p:nvPicPr>
          <p:cNvPr id="2" name="Content Placeholder 23" descr="A bird flying over water">
            <a:extLst>
              <a:ext uri="{FF2B5EF4-FFF2-40B4-BE49-F238E27FC236}">
                <a16:creationId xmlns:a16="http://schemas.microsoft.com/office/drawing/2014/main" id="{5E7E85A1-4261-7B76-6265-3DB1D722CD04}"/>
              </a:ext>
            </a:extLst>
          </p:cNvPr>
          <p:cNvPicPr>
            <a:picLocks noGrp="1" noChangeAspect="1"/>
          </p:cNvPicPr>
          <p:nvPr>
            <p:ph idx="1"/>
          </p:nvPr>
        </p:nvPicPr>
        <p:blipFill>
          <a:blip r:embed="rId2"/>
          <a:srcRect t="15860" b="9053"/>
          <a:stretch>
            <a:fillRect/>
          </a:stretch>
        </p:blipFill>
        <p:spPr>
          <a:xfrm>
            <a:off x="18" y="9"/>
            <a:ext cx="12191978" cy="6865946"/>
          </a:xfrm>
        </p:spPr>
      </p:pic>
      <p:sp>
        <p:nvSpPr>
          <p:cNvPr id="3" name="Rectangle 28">
            <a:extLst>
              <a:ext uri="{FF2B5EF4-FFF2-40B4-BE49-F238E27FC236}">
                <a16:creationId xmlns:a16="http://schemas.microsoft.com/office/drawing/2014/main" id="{DF11FF35-F3EB-DD7B-2140-6B77A95630EC}"/>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82766A">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A20B7128-6C00-4FE2-A648-B6AD8BAB6F24}"/>
              </a:ext>
            </a:extLst>
          </p:cNvPr>
          <p:cNvSpPr txBox="1">
            <a:spLocks noGrp="1"/>
          </p:cNvSpPr>
          <p:nvPr>
            <p:ph type="title"/>
          </p:nvPr>
        </p:nvSpPr>
        <p:spPr>
          <a:xfrm>
            <a:off x="2638272" y="2317053"/>
            <a:ext cx="6175949" cy="1325559"/>
          </a:xfrm>
        </p:spPr>
        <p:txBody>
          <a:bodyPr/>
          <a:lstStyle/>
          <a:p>
            <a:pPr lvl="0"/>
            <a:r>
              <a:rPr lang="en-US" sz="5900" dirty="0"/>
              <a:t>OUR </a:t>
            </a:r>
            <a:r>
              <a:rPr lang="en-US" sz="6000" dirty="0"/>
              <a:t>History</a:t>
            </a:r>
            <a:endParaRPr lang="el-GR" sz="5900" i="1" dirty="0">
              <a:effectLst>
                <a:outerShdw dist="38096" dir="2700000">
                  <a:srgbClr val="000000"/>
                </a:outerShdw>
              </a:effectLst>
            </a:endParaRPr>
          </a:p>
        </p:txBody>
      </p:sp>
      <p:sp>
        <p:nvSpPr>
          <p:cNvPr id="6" name="TextBox 5">
            <a:extLst>
              <a:ext uri="{FF2B5EF4-FFF2-40B4-BE49-F238E27FC236}">
                <a16:creationId xmlns:a16="http://schemas.microsoft.com/office/drawing/2014/main" id="{912AF4A9-92D3-E368-2EE7-E5B1603ED31B}"/>
              </a:ext>
            </a:extLst>
          </p:cNvPr>
          <p:cNvSpPr txBox="1"/>
          <p:nvPr/>
        </p:nvSpPr>
        <p:spPr>
          <a:xfrm>
            <a:off x="716097" y="5846164"/>
            <a:ext cx="4155706" cy="369332"/>
          </a:xfrm>
          <a:prstGeom prst="rect">
            <a:avLst/>
          </a:prstGeom>
          <a:noFill/>
        </p:spPr>
        <p:txBody>
          <a:bodyPr wrap="square" rtlCol="0">
            <a:spAutoFit/>
          </a:bodyPr>
          <a:lstStyle/>
          <a:p>
            <a:r>
              <a:rPr lang="en-US" dirty="0"/>
              <a:t>Photo by : Georgia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9D0C57B-553E-F385-9443-FA5979BF677B}"/>
              </a:ext>
            </a:extLst>
          </p:cNvPr>
          <p:cNvSpPr txBox="1">
            <a:spLocks noGrp="1"/>
          </p:cNvSpPr>
          <p:nvPr>
            <p:ph idx="1"/>
          </p:nvPr>
        </p:nvSpPr>
        <p:spPr>
          <a:xfrm>
            <a:off x="4452076" y="1326318"/>
            <a:ext cx="7480093" cy="5059494"/>
          </a:xfrm>
        </p:spPr>
        <p:txBody>
          <a:bodyPr/>
          <a:lstStyle/>
          <a:p>
            <a:pPr marL="0" lvl="0" indent="0" algn="just">
              <a:buNone/>
            </a:pPr>
            <a:r>
              <a:rPr lang="en-US" dirty="0"/>
              <a:t>Vari is a suburb in southern Athens with a history that reaches back to the earliest foundations of ancient Attica. In antiquity, the area formed the center of the deme of </a:t>
            </a:r>
            <a:r>
              <a:rPr lang="en-US" dirty="0" err="1"/>
              <a:t>Anargyrous</a:t>
            </a:r>
            <a:r>
              <a:rPr lang="en-US" dirty="0"/>
              <a:t>, one of the first political and social communities created during the reforms of Cleisthenes in the 6th century BCE. Archaeological discoveries—such as carved tombs, rural houses, inscriptions, and ancient roads—show that Vari was an active settlement where people lived, worked, and practiced their religious traditions. Today, Vari brings together its long past with a modern, growing community, making it a suburb where history is still visible in the landscape.</a:t>
            </a:r>
            <a:endParaRPr lang="el-GR" dirty="0"/>
          </a:p>
        </p:txBody>
      </p:sp>
      <p:pic>
        <p:nvPicPr>
          <p:cNvPr id="3" name="Picture 7" descr="A stone carving of a person and a child&#10;&#10;AI-generated content may be incorrect.">
            <a:extLst>
              <a:ext uri="{FF2B5EF4-FFF2-40B4-BE49-F238E27FC236}">
                <a16:creationId xmlns:a16="http://schemas.microsoft.com/office/drawing/2014/main" id="{1E70AE11-49E8-E52D-AC5F-C53BB19B8811}"/>
              </a:ext>
            </a:extLst>
          </p:cNvPr>
          <p:cNvPicPr>
            <a:picLocks noChangeAspect="1"/>
          </p:cNvPicPr>
          <p:nvPr/>
        </p:nvPicPr>
        <p:blipFill>
          <a:blip r:embed="rId2"/>
          <a:stretch>
            <a:fillRect/>
          </a:stretch>
        </p:blipFill>
        <p:spPr>
          <a:xfrm>
            <a:off x="639577" y="879936"/>
            <a:ext cx="3493090" cy="5098136"/>
          </a:xfrm>
          <a:prstGeom prst="rect">
            <a:avLst/>
          </a:prstGeom>
          <a:ln>
            <a:noFill/>
          </a:ln>
          <a:effectLst>
            <a:softEdge rad="112500"/>
          </a:effectLst>
        </p:spPr>
      </p:pic>
      <p:sp>
        <p:nvSpPr>
          <p:cNvPr id="5" name="TextBox 4">
            <a:extLst>
              <a:ext uri="{FF2B5EF4-FFF2-40B4-BE49-F238E27FC236}">
                <a16:creationId xmlns:a16="http://schemas.microsoft.com/office/drawing/2014/main" id="{2C9FFBE2-0A84-B55E-8A60-1BB487DD91C0}"/>
              </a:ext>
            </a:extLst>
          </p:cNvPr>
          <p:cNvSpPr txBox="1"/>
          <p:nvPr/>
        </p:nvSpPr>
        <p:spPr>
          <a:xfrm>
            <a:off x="1562724" y="6201146"/>
            <a:ext cx="1405325" cy="369332"/>
          </a:xfrm>
          <a:prstGeom prst="rect">
            <a:avLst/>
          </a:prstGeom>
          <a:noFill/>
        </p:spPr>
        <p:txBody>
          <a:bodyPr wrap="square">
            <a:spAutoFit/>
          </a:bodyPr>
          <a:lstStyle/>
          <a:p>
            <a:r>
              <a:rPr lang="en-US" dirty="0" err="1">
                <a:solidFill>
                  <a:schemeClr val="bg1"/>
                </a:solidFill>
              </a:rPr>
              <a:t>Anargyrous</a:t>
            </a:r>
            <a:endParaRPr lang="el-GR" dirty="0">
              <a:solidFill>
                <a:schemeClr val="bg1"/>
              </a:solidFill>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587CD9F-9B00-42C6-BCB6-EF312900F72B}"/>
              </a:ext>
            </a:extLst>
          </p:cNvPr>
          <p:cNvSpPr txBox="1">
            <a:spLocks noGrp="1"/>
          </p:cNvSpPr>
          <p:nvPr>
            <p:ph idx="1"/>
          </p:nvPr>
        </p:nvSpPr>
        <p:spPr>
          <a:xfrm>
            <a:off x="359167" y="1141436"/>
            <a:ext cx="6244474" cy="4794665"/>
          </a:xfrm>
        </p:spPr>
        <p:txBody>
          <a:bodyPr/>
          <a:lstStyle/>
          <a:p>
            <a:pPr marL="0" lvl="0" indent="0" algn="just">
              <a:buNone/>
            </a:pPr>
            <a:r>
              <a:rPr lang="en-US" dirty="0"/>
              <a:t>Near modern Vari lies the largely unexplored but historically significant ancient deme of </a:t>
            </a:r>
            <a:r>
              <a:rPr lang="en-US" dirty="0" err="1"/>
              <a:t>Anargyrous</a:t>
            </a:r>
            <a:r>
              <a:rPr lang="en-US" dirty="0"/>
              <a:t>, inhabited since at least the 3rd century BC and marked by remains of houses, cemeteries, sanctuaries, and the acropolis of </a:t>
            </a:r>
            <a:r>
              <a:rPr lang="en-US" dirty="0" err="1"/>
              <a:t>Lathouriza</a:t>
            </a:r>
            <a:r>
              <a:rPr lang="en-US" dirty="0"/>
              <a:t>—including the Cave of Nymphs and Pan, also known as the </a:t>
            </a:r>
            <a:r>
              <a:rPr lang="en-US" dirty="0" err="1"/>
              <a:t>Nymphaion</a:t>
            </a:r>
            <a:r>
              <a:rPr lang="en-US" dirty="0"/>
              <a:t> of Vari, a major sanctuary dedicated to the Nymphs and Apollo. These archaeological traces show that the area played an important role in the religious and everyday life of classical Athens, and even the modern name “Vari” reflects continuity with its ancient identity.</a:t>
            </a:r>
            <a:endParaRPr lang="el-GR" dirty="0"/>
          </a:p>
        </p:txBody>
      </p:sp>
      <p:pic>
        <p:nvPicPr>
          <p:cNvPr id="3" name="Picture 2" descr="The Vari Cave Sanctuary">
            <a:extLst>
              <a:ext uri="{FF2B5EF4-FFF2-40B4-BE49-F238E27FC236}">
                <a16:creationId xmlns:a16="http://schemas.microsoft.com/office/drawing/2014/main" id="{3F615634-8ED8-2ACF-15CF-3730DE4FC878}"/>
              </a:ext>
            </a:extLst>
          </p:cNvPr>
          <p:cNvPicPr>
            <a:picLocks noChangeAspect="1"/>
          </p:cNvPicPr>
          <p:nvPr/>
        </p:nvPicPr>
        <p:blipFill>
          <a:blip r:embed="rId2"/>
          <a:srcRect/>
          <a:stretch>
            <a:fillRect/>
          </a:stretch>
        </p:blipFill>
        <p:spPr>
          <a:xfrm>
            <a:off x="6749616" y="1467977"/>
            <a:ext cx="5083222" cy="3922044"/>
          </a:xfrm>
          <a:prstGeom prst="rect">
            <a:avLst/>
          </a:prstGeom>
          <a:ln>
            <a:noFill/>
          </a:ln>
          <a:effectLst>
            <a:softEdge rad="112500"/>
          </a:effectLst>
        </p:spPr>
      </p:pic>
      <p:sp>
        <p:nvSpPr>
          <p:cNvPr id="5" name="TextBox 4">
            <a:extLst>
              <a:ext uri="{FF2B5EF4-FFF2-40B4-BE49-F238E27FC236}">
                <a16:creationId xmlns:a16="http://schemas.microsoft.com/office/drawing/2014/main" id="{0CA478E1-24DC-5B53-FC43-33AAEF4BB8A3}"/>
              </a:ext>
            </a:extLst>
          </p:cNvPr>
          <p:cNvSpPr txBox="1"/>
          <p:nvPr/>
        </p:nvSpPr>
        <p:spPr>
          <a:xfrm>
            <a:off x="8083447" y="5566769"/>
            <a:ext cx="2844383" cy="369332"/>
          </a:xfrm>
          <a:prstGeom prst="rect">
            <a:avLst/>
          </a:prstGeom>
          <a:noFill/>
        </p:spPr>
        <p:txBody>
          <a:bodyPr wrap="square">
            <a:spAutoFit/>
          </a:bodyPr>
          <a:lstStyle/>
          <a:p>
            <a:r>
              <a:rPr lang="en-US" dirty="0">
                <a:solidFill>
                  <a:schemeClr val="bg1"/>
                </a:solidFill>
              </a:rPr>
              <a:t>the Cave of Nymphs </a:t>
            </a:r>
            <a:endParaRPr lang="el-GR" dirty="0">
              <a:solidFill>
                <a:schemeClr val="bg1"/>
              </a:solidFill>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32">
    <p:bg>
      <p:bgPr>
        <a:solidFill>
          <a:srgbClr val="FFFFFF"/>
        </a:solidFill>
        <a:effectLst/>
      </p:bgPr>
    </p:bg>
    <p:spTree>
      <p:nvGrpSpPr>
        <p:cNvPr id="1" name=""/>
        <p:cNvGrpSpPr/>
        <p:nvPr/>
      </p:nvGrpSpPr>
      <p:grpSpPr>
        <a:xfrm>
          <a:off x="0" y="0"/>
          <a:ext cx="0" cy="0"/>
          <a:chOff x="0" y="0"/>
          <a:chExt cx="0" cy="0"/>
        </a:xfrm>
      </p:grpSpPr>
      <p:pic>
        <p:nvPicPr>
          <p:cNvPr id="2" name="Content Placeholder 23" descr="A bird flying over water">
            <a:extLst>
              <a:ext uri="{FF2B5EF4-FFF2-40B4-BE49-F238E27FC236}">
                <a16:creationId xmlns:a16="http://schemas.microsoft.com/office/drawing/2014/main" id="{95F70EE9-585B-007C-BBB5-68BA9607839C}"/>
              </a:ext>
            </a:extLst>
          </p:cNvPr>
          <p:cNvPicPr>
            <a:picLocks noGrp="1" noChangeAspect="1"/>
          </p:cNvPicPr>
          <p:nvPr>
            <p:ph idx="1"/>
          </p:nvPr>
        </p:nvPicPr>
        <p:blipFill>
          <a:blip r:embed="rId2"/>
          <a:srcRect t="15860" b="9053"/>
          <a:stretch>
            <a:fillRect/>
          </a:stretch>
        </p:blipFill>
        <p:spPr>
          <a:xfrm>
            <a:off x="18" y="9"/>
            <a:ext cx="12191978" cy="6865946"/>
          </a:xfrm>
        </p:spPr>
      </p:pic>
      <p:sp>
        <p:nvSpPr>
          <p:cNvPr id="3" name="Rectangle 28">
            <a:extLst>
              <a:ext uri="{FF2B5EF4-FFF2-40B4-BE49-F238E27FC236}">
                <a16:creationId xmlns:a16="http://schemas.microsoft.com/office/drawing/2014/main" id="{D43F1047-376E-38A7-AE28-417FF9972EA3}"/>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82766A">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1">
            <a:extLst>
              <a:ext uri="{FF2B5EF4-FFF2-40B4-BE49-F238E27FC236}">
                <a16:creationId xmlns:a16="http://schemas.microsoft.com/office/drawing/2014/main" id="{AA66465F-B0FF-22EC-0C2F-8E05221755CC}"/>
              </a:ext>
            </a:extLst>
          </p:cNvPr>
          <p:cNvSpPr txBox="1">
            <a:spLocks noGrp="1"/>
          </p:cNvSpPr>
          <p:nvPr>
            <p:ph type="title"/>
          </p:nvPr>
        </p:nvSpPr>
        <p:spPr>
          <a:xfrm>
            <a:off x="2638272" y="2317053"/>
            <a:ext cx="6175949" cy="1325559"/>
          </a:xfrm>
        </p:spPr>
        <p:txBody>
          <a:bodyPr/>
          <a:lstStyle/>
          <a:p>
            <a:pPr lvl="0"/>
            <a:r>
              <a:rPr lang="en-US" sz="5900" i="1" dirty="0">
                <a:effectLst>
                  <a:outerShdw dist="38096" dir="2700000">
                    <a:srgbClr val="000000"/>
                  </a:outerShdw>
                </a:effectLst>
              </a:rPr>
              <a:t>Landmarks</a:t>
            </a:r>
            <a:endParaRPr lang="el-GR" sz="5900" i="1" dirty="0">
              <a:effectLst>
                <a:outerShdw dist="38096" dir="2700000">
                  <a:srgbClr val="000000"/>
                </a:outerShdw>
              </a:effectLst>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363DF67-C3FC-6C1C-7A78-21639FE4F51F}"/>
              </a:ext>
            </a:extLst>
          </p:cNvPr>
          <p:cNvSpPr txBox="1">
            <a:spLocks noGrp="1"/>
          </p:cNvSpPr>
          <p:nvPr>
            <p:ph idx="1"/>
          </p:nvPr>
        </p:nvSpPr>
        <p:spPr>
          <a:xfrm>
            <a:off x="314132" y="530873"/>
            <a:ext cx="7435727" cy="4139845"/>
          </a:xfrm>
        </p:spPr>
        <p:txBody>
          <a:bodyPr/>
          <a:lstStyle/>
          <a:p>
            <a:pPr marL="0" lvl="0" indent="0" algn="just">
              <a:buNone/>
            </a:pPr>
            <a:r>
              <a:rPr lang="en-US" dirty="0"/>
              <a:t>There are many landmarks of remarkable beauty throughout Greece, most of which are relics from the ancient times, in which Greece flourished. The most notable of these landmarks is of course the Acropolis of Athens. It is essentially the citadel of the city and contains the remains of multiple ancient buildings of historical and cultural significance such as the world famous Parthenon, a known symbol of Greece, the </a:t>
            </a:r>
            <a:r>
              <a:rPr lang="en-US" dirty="0" err="1"/>
              <a:t>Erechtheion</a:t>
            </a:r>
            <a:r>
              <a:rPr lang="en-US" dirty="0"/>
              <a:t> which is infamous for the Porch of the Maidens with caryatid columns and the Temple of Athena Nike (Victory).</a:t>
            </a:r>
            <a:endParaRPr lang="el-GR" dirty="0"/>
          </a:p>
        </p:txBody>
      </p:sp>
      <p:pic>
        <p:nvPicPr>
          <p:cNvPr id="3" name="Picture 2" descr="Parthenon At Night Wallpaper">
            <a:extLst>
              <a:ext uri="{FF2B5EF4-FFF2-40B4-BE49-F238E27FC236}">
                <a16:creationId xmlns:a16="http://schemas.microsoft.com/office/drawing/2014/main" id="{AE1645FC-D3D8-A65E-E407-966B480657E7}"/>
              </a:ext>
            </a:extLst>
          </p:cNvPr>
          <p:cNvPicPr>
            <a:picLocks noChangeAspect="1"/>
          </p:cNvPicPr>
          <p:nvPr/>
        </p:nvPicPr>
        <p:blipFill>
          <a:blip r:embed="rId2"/>
          <a:srcRect/>
          <a:stretch>
            <a:fillRect/>
          </a:stretch>
        </p:blipFill>
        <p:spPr>
          <a:xfrm>
            <a:off x="2368442" y="4074859"/>
            <a:ext cx="4401500" cy="2475847"/>
          </a:xfrm>
          <a:prstGeom prst="rect">
            <a:avLst/>
          </a:prstGeom>
          <a:ln>
            <a:noFill/>
          </a:ln>
          <a:effectLst>
            <a:softEdge rad="112500"/>
          </a:effectLst>
        </p:spPr>
      </p:pic>
      <p:pic>
        <p:nvPicPr>
          <p:cNvPr id="4" name="Picture 4" descr="Acropolis Map">
            <a:extLst>
              <a:ext uri="{FF2B5EF4-FFF2-40B4-BE49-F238E27FC236}">
                <a16:creationId xmlns:a16="http://schemas.microsoft.com/office/drawing/2014/main" id="{2764953A-BB25-DCD6-6250-1095EA91E493}"/>
              </a:ext>
            </a:extLst>
          </p:cNvPr>
          <p:cNvPicPr>
            <a:picLocks noChangeAspect="1"/>
          </p:cNvPicPr>
          <p:nvPr/>
        </p:nvPicPr>
        <p:blipFill>
          <a:blip r:embed="rId3"/>
          <a:srcRect/>
          <a:stretch>
            <a:fillRect/>
          </a:stretch>
        </p:blipFill>
        <p:spPr>
          <a:xfrm>
            <a:off x="7914808" y="447827"/>
            <a:ext cx="3963064" cy="2981172"/>
          </a:xfrm>
          <a:prstGeom prst="rect">
            <a:avLst/>
          </a:prstGeom>
          <a:ln>
            <a:noFill/>
          </a:ln>
          <a:effectLst>
            <a:softEdge rad="112500"/>
          </a:effectLst>
        </p:spPr>
      </p:pic>
      <p:pic>
        <p:nvPicPr>
          <p:cNvPr id="5" name="Picture 8" descr="Кариатиды храма эрехтейон (71 фото) - красивые картинки и HD фото">
            <a:extLst>
              <a:ext uri="{FF2B5EF4-FFF2-40B4-BE49-F238E27FC236}">
                <a16:creationId xmlns:a16="http://schemas.microsoft.com/office/drawing/2014/main" id="{48D7CEAB-B76A-07BC-04AD-6C33211DF994}"/>
              </a:ext>
            </a:extLst>
          </p:cNvPr>
          <p:cNvPicPr>
            <a:picLocks noChangeAspect="1"/>
          </p:cNvPicPr>
          <p:nvPr/>
        </p:nvPicPr>
        <p:blipFill>
          <a:blip r:embed="rId4"/>
          <a:srcRect/>
          <a:stretch>
            <a:fillRect/>
          </a:stretch>
        </p:blipFill>
        <p:spPr>
          <a:xfrm>
            <a:off x="7823926" y="3934324"/>
            <a:ext cx="3720647" cy="2475847"/>
          </a:xfrm>
          <a:prstGeom prst="rect">
            <a:avLst/>
          </a:prstGeom>
          <a:ln>
            <a:noFill/>
          </a:ln>
          <a:effectLst>
            <a:softEdge rad="112500"/>
          </a:effec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7EC87D6-18DC-7885-32A9-E12B26032433}"/>
              </a:ext>
            </a:extLst>
          </p:cNvPr>
          <p:cNvSpPr txBox="1">
            <a:spLocks noGrp="1"/>
          </p:cNvSpPr>
          <p:nvPr>
            <p:ph idx="1"/>
          </p:nvPr>
        </p:nvSpPr>
        <p:spPr>
          <a:xfrm>
            <a:off x="407237" y="3842418"/>
            <a:ext cx="11167667" cy="3015581"/>
          </a:xfrm>
        </p:spPr>
        <p:txBody>
          <a:bodyPr/>
          <a:lstStyle/>
          <a:p>
            <a:pPr marL="0" lvl="0" indent="0" algn="just">
              <a:buNone/>
            </a:pPr>
            <a:r>
              <a:rPr lang="en-US"/>
              <a:t>Another visit worthy landmark of Greece is the Vouliagmeni Lake which happens to be situated fairly near our school as those two belong in the same municipality. Lake Vouliagmeni formed about two millennia ago due to the collapse of a huge cavern caused by an earthquake. The lake is connected to an underwater cave that has never been fully explored as, even with sonar detection, tracing its end seems like an impossible task and many divers have actually lost their lives attempting to trace it. Today it serves as a notable landmark of Attica and due to its rich content in hydrogen sulphide it also serves as a natural spa.</a:t>
            </a:r>
            <a:endParaRPr lang="el-GR"/>
          </a:p>
        </p:txBody>
      </p:sp>
      <p:pic>
        <p:nvPicPr>
          <p:cNvPr id="3" name="Picture 10" descr="Vouliagmeni Lake Day Tour - Athens Tours - Crispy Local">
            <a:extLst>
              <a:ext uri="{FF2B5EF4-FFF2-40B4-BE49-F238E27FC236}">
                <a16:creationId xmlns:a16="http://schemas.microsoft.com/office/drawing/2014/main" id="{985C9D02-E826-C295-26EC-5C597025D5F2}"/>
              </a:ext>
            </a:extLst>
          </p:cNvPr>
          <p:cNvPicPr>
            <a:picLocks noChangeAspect="1"/>
          </p:cNvPicPr>
          <p:nvPr/>
        </p:nvPicPr>
        <p:blipFill>
          <a:blip r:embed="rId2"/>
          <a:srcRect/>
          <a:stretch>
            <a:fillRect/>
          </a:stretch>
        </p:blipFill>
        <p:spPr>
          <a:xfrm>
            <a:off x="357438" y="332457"/>
            <a:ext cx="5011296" cy="3332631"/>
          </a:xfrm>
          <a:prstGeom prst="rect">
            <a:avLst/>
          </a:prstGeom>
          <a:ln>
            <a:noFill/>
          </a:ln>
          <a:effectLst>
            <a:softEdge rad="112500"/>
          </a:effectLst>
        </p:spPr>
      </p:pic>
      <p:pic>
        <p:nvPicPr>
          <p:cNvPr id="4" name="Picture 12" descr="Vouliagmeni Lake Tour - Fish Spa - Athens City | Alternative Athens Tours">
            <a:extLst>
              <a:ext uri="{FF2B5EF4-FFF2-40B4-BE49-F238E27FC236}">
                <a16:creationId xmlns:a16="http://schemas.microsoft.com/office/drawing/2014/main" id="{82E0FD79-B21A-7EBA-08C2-E342B3EFA5E8}"/>
              </a:ext>
            </a:extLst>
          </p:cNvPr>
          <p:cNvPicPr>
            <a:picLocks noChangeAspect="1"/>
          </p:cNvPicPr>
          <p:nvPr/>
        </p:nvPicPr>
        <p:blipFill>
          <a:blip r:embed="rId3"/>
          <a:srcRect/>
          <a:stretch>
            <a:fillRect/>
          </a:stretch>
        </p:blipFill>
        <p:spPr>
          <a:xfrm>
            <a:off x="5698458" y="490987"/>
            <a:ext cx="6031172" cy="3015581"/>
          </a:xfrm>
          <a:prstGeom prst="rect">
            <a:avLst/>
          </a:prstGeom>
          <a:ln>
            <a:noFill/>
          </a:ln>
          <a:effectLst>
            <a:softEdge rad="112500"/>
          </a:effec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Damas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TM04033921%5b%5bfn=Damask%5d%5d</Template>
  <TotalTime>304</TotalTime>
  <Words>1414</Words>
  <Application>Microsoft Office PowerPoint</Application>
  <PresentationFormat>Widescreen</PresentationFormat>
  <Paragraphs>76</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Bookman Old Style</vt:lpstr>
      <vt:lpstr>Rockwell</vt:lpstr>
      <vt:lpstr>Damask</vt:lpstr>
      <vt:lpstr>PowerPoint Presentation</vt:lpstr>
      <vt:lpstr>Greece</vt:lpstr>
      <vt:lpstr>PowerPoint Presentation</vt:lpstr>
      <vt:lpstr>OUR History</vt:lpstr>
      <vt:lpstr>PowerPoint Presentation</vt:lpstr>
      <vt:lpstr>PowerPoint Presentation</vt:lpstr>
      <vt:lpstr>Landmarks</vt:lpstr>
      <vt:lpstr>PowerPoint Presentation</vt:lpstr>
      <vt:lpstr>PowerPoint Presentation</vt:lpstr>
      <vt:lpstr>OUR CULTURE</vt:lpstr>
      <vt:lpstr>HOLIDAYS</vt:lpstr>
      <vt:lpstr>CUISiNE</vt:lpstr>
      <vt:lpstr>ARTS</vt:lpstr>
      <vt:lpstr>SOCIAL LIFE</vt:lpstr>
      <vt:lpstr>OUR ECONOMY</vt:lpstr>
      <vt:lpstr>PowerPoint Presentation</vt:lpstr>
      <vt:lpstr>Our school</vt:lpstr>
      <vt:lpstr>PowerPoint Presentation</vt:lpstr>
      <vt:lpstr>Programmes</vt:lpstr>
      <vt:lpstr>Awards</vt:lpstr>
      <vt:lpstr>Celebrating national holidays</vt:lpstr>
      <vt:lpstr>Celebrating national holidays</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Λευτερης Βασσιος</dc:creator>
  <cp:lastModifiedBy>Λευτερης Βασσιος</cp:lastModifiedBy>
  <cp:revision>24</cp:revision>
  <dcterms:created xsi:type="dcterms:W3CDTF">2025-11-21T09:42:54Z</dcterms:created>
  <dcterms:modified xsi:type="dcterms:W3CDTF">2025-11-24T14:16:41Z</dcterms:modified>
</cp:coreProperties>
</file>